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60" r:id="rId3"/>
  </p:sldMasterIdLst>
  <p:notesMasterIdLst>
    <p:notesMasterId r:id="rId35"/>
  </p:notesMasterIdLst>
  <p:handoutMasterIdLst>
    <p:handoutMasterId r:id="rId36"/>
  </p:handoutMasterIdLst>
  <p:sldIdLst>
    <p:sldId id="256" r:id="rId4"/>
    <p:sldId id="263" r:id="rId5"/>
    <p:sldId id="262" r:id="rId6"/>
    <p:sldId id="313" r:id="rId7"/>
    <p:sldId id="267" r:id="rId8"/>
    <p:sldId id="264" r:id="rId9"/>
    <p:sldId id="268" r:id="rId10"/>
    <p:sldId id="269" r:id="rId11"/>
    <p:sldId id="273" r:id="rId12"/>
    <p:sldId id="257" r:id="rId13"/>
    <p:sldId id="297" r:id="rId14"/>
    <p:sldId id="298" r:id="rId15"/>
    <p:sldId id="304" r:id="rId16"/>
    <p:sldId id="314" r:id="rId17"/>
    <p:sldId id="318" r:id="rId18"/>
    <p:sldId id="316" r:id="rId19"/>
    <p:sldId id="317" r:id="rId20"/>
    <p:sldId id="308" r:id="rId21"/>
    <p:sldId id="309" r:id="rId22"/>
    <p:sldId id="306" r:id="rId23"/>
    <p:sldId id="294" r:id="rId24"/>
    <p:sldId id="296" r:id="rId25"/>
    <p:sldId id="310" r:id="rId26"/>
    <p:sldId id="274" r:id="rId27"/>
    <p:sldId id="302" r:id="rId28"/>
    <p:sldId id="275" r:id="rId29"/>
    <p:sldId id="276" r:id="rId30"/>
    <p:sldId id="277" r:id="rId31"/>
    <p:sldId id="280" r:id="rId32"/>
    <p:sldId id="278" r:id="rId33"/>
    <p:sldId id="259" r:id="rId34"/>
  </p:sldIdLst>
  <p:sldSz cx="9144000" cy="6858000" type="screen4x3"/>
  <p:notesSz cx="6735763" cy="98663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68">
          <p15:clr>
            <a:srgbClr val="A4A3A4"/>
          </p15:clr>
        </p15:guide>
        <p15:guide id="2" pos="28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634" autoAdjust="0"/>
  </p:normalViewPr>
  <p:slideViewPr>
    <p:cSldViewPr snapToGrid="0" snapToObjects="1" showGuides="1">
      <p:cViewPr varScale="1">
        <p:scale>
          <a:sx n="68" d="100"/>
          <a:sy n="68" d="100"/>
        </p:scale>
        <p:origin x="1470" y="72"/>
      </p:cViewPr>
      <p:guideLst>
        <p:guide orient="horz" pos="1868"/>
        <p:guide pos="2887"/>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18830" cy="493316"/>
          </a:xfrm>
          <a:prstGeom prst="rect">
            <a:avLst/>
          </a:prstGeom>
        </p:spPr>
        <p:txBody>
          <a:bodyPr vert="horz" lIns="91065" tIns="45533" rIns="91065" bIns="45533" rtlCol="0"/>
          <a:lstStyle>
            <a:lvl1pPr algn="l">
              <a:defRPr sz="1200"/>
            </a:lvl1pPr>
          </a:lstStyle>
          <a:p>
            <a:endParaRPr lang="fr-FR"/>
          </a:p>
        </p:txBody>
      </p:sp>
      <p:sp>
        <p:nvSpPr>
          <p:cNvPr id="3" name="Espace réservé de la date 2"/>
          <p:cNvSpPr>
            <a:spLocks noGrp="1"/>
          </p:cNvSpPr>
          <p:nvPr>
            <p:ph type="dt" sz="quarter" idx="1"/>
          </p:nvPr>
        </p:nvSpPr>
        <p:spPr>
          <a:xfrm>
            <a:off x="3815375" y="0"/>
            <a:ext cx="2918830" cy="493316"/>
          </a:xfrm>
          <a:prstGeom prst="rect">
            <a:avLst/>
          </a:prstGeom>
        </p:spPr>
        <p:txBody>
          <a:bodyPr vert="horz" lIns="91065" tIns="45533" rIns="91065" bIns="45533" rtlCol="0"/>
          <a:lstStyle>
            <a:lvl1pPr algn="r">
              <a:defRPr sz="1200"/>
            </a:lvl1pPr>
          </a:lstStyle>
          <a:p>
            <a:fld id="{FEBBBF84-9529-4D4F-AEE1-5F3539DC34B4}" type="datetimeFigureOut">
              <a:t>26/04/2017</a:t>
            </a:fld>
            <a:endParaRPr lang="fr-FR"/>
          </a:p>
        </p:txBody>
      </p:sp>
      <p:sp>
        <p:nvSpPr>
          <p:cNvPr id="4" name="Espace réservé du pied de page 3"/>
          <p:cNvSpPr>
            <a:spLocks noGrp="1"/>
          </p:cNvSpPr>
          <p:nvPr>
            <p:ph type="ftr" sz="quarter" idx="2"/>
          </p:nvPr>
        </p:nvSpPr>
        <p:spPr>
          <a:xfrm>
            <a:off x="1" y="9371285"/>
            <a:ext cx="2918830" cy="493316"/>
          </a:xfrm>
          <a:prstGeom prst="rect">
            <a:avLst/>
          </a:prstGeom>
        </p:spPr>
        <p:txBody>
          <a:bodyPr vert="horz" lIns="91065" tIns="45533" rIns="91065" bIns="45533"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15375" y="9371285"/>
            <a:ext cx="2918830" cy="493316"/>
          </a:xfrm>
          <a:prstGeom prst="rect">
            <a:avLst/>
          </a:prstGeom>
        </p:spPr>
        <p:txBody>
          <a:bodyPr vert="horz" lIns="91065" tIns="45533" rIns="91065" bIns="45533" rtlCol="0" anchor="b"/>
          <a:lstStyle>
            <a:lvl1pPr algn="r">
              <a:defRPr sz="1200"/>
            </a:lvl1pPr>
          </a:lstStyle>
          <a:p>
            <a:fld id="{69053BF7-97E1-F241-8922-BA5BA1F8DF72}" type="slidenum">
              <a:t>‹N°›</a:t>
            </a:fld>
            <a:endParaRPr lang="fr-FR"/>
          </a:p>
        </p:txBody>
      </p:sp>
    </p:spTree>
    <p:extLst>
      <p:ext uri="{BB962C8B-B14F-4D97-AF65-F5344CB8AC3E}">
        <p14:creationId xmlns:p14="http://schemas.microsoft.com/office/powerpoint/2010/main" val="2075009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9565" cy="494981"/>
          </a:xfrm>
          <a:prstGeom prst="rect">
            <a:avLst/>
          </a:prstGeom>
        </p:spPr>
        <p:txBody>
          <a:bodyPr vert="horz" lIns="91065" tIns="45533" rIns="91065" bIns="45533" rtlCol="0"/>
          <a:lstStyle>
            <a:lvl1pPr algn="l">
              <a:defRPr sz="1200"/>
            </a:lvl1pPr>
          </a:lstStyle>
          <a:p>
            <a:endParaRPr lang="fr-CH"/>
          </a:p>
        </p:txBody>
      </p:sp>
      <p:sp>
        <p:nvSpPr>
          <p:cNvPr id="3" name="Espace réservé de la date 2"/>
          <p:cNvSpPr>
            <a:spLocks noGrp="1"/>
          </p:cNvSpPr>
          <p:nvPr>
            <p:ph type="dt" idx="1"/>
          </p:nvPr>
        </p:nvSpPr>
        <p:spPr>
          <a:xfrm>
            <a:off x="3814626" y="0"/>
            <a:ext cx="2919565" cy="494981"/>
          </a:xfrm>
          <a:prstGeom prst="rect">
            <a:avLst/>
          </a:prstGeom>
        </p:spPr>
        <p:txBody>
          <a:bodyPr vert="horz" lIns="91065" tIns="45533" rIns="91065" bIns="45533" rtlCol="0"/>
          <a:lstStyle>
            <a:lvl1pPr algn="r">
              <a:defRPr sz="1200"/>
            </a:lvl1pPr>
          </a:lstStyle>
          <a:p>
            <a:fld id="{483FED3E-2CC1-41FC-972C-B77B80ECCDCD}" type="datetimeFigureOut">
              <a:rPr lang="fr-CH" smtClean="0"/>
              <a:t>26.04.2017</a:t>
            </a:fld>
            <a:endParaRPr lang="fr-CH"/>
          </a:p>
        </p:txBody>
      </p:sp>
      <p:sp>
        <p:nvSpPr>
          <p:cNvPr id="4" name="Espace réservé de l'image des diapositives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065" tIns="45533" rIns="91065" bIns="45533" rtlCol="0" anchor="ctr"/>
          <a:lstStyle/>
          <a:p>
            <a:endParaRPr lang="fr-CH"/>
          </a:p>
        </p:txBody>
      </p:sp>
      <p:sp>
        <p:nvSpPr>
          <p:cNvPr id="5" name="Espace réservé des commentaires 4"/>
          <p:cNvSpPr>
            <a:spLocks noGrp="1"/>
          </p:cNvSpPr>
          <p:nvPr>
            <p:ph type="body" sz="quarter" idx="3"/>
          </p:nvPr>
        </p:nvSpPr>
        <p:spPr>
          <a:xfrm>
            <a:off x="673262" y="4748333"/>
            <a:ext cx="5389240" cy="3885286"/>
          </a:xfrm>
          <a:prstGeom prst="rect">
            <a:avLst/>
          </a:prstGeom>
        </p:spPr>
        <p:txBody>
          <a:bodyPr vert="horz" lIns="91065" tIns="45533" rIns="91065" bIns="45533"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9371332"/>
            <a:ext cx="2919565" cy="494981"/>
          </a:xfrm>
          <a:prstGeom prst="rect">
            <a:avLst/>
          </a:prstGeom>
        </p:spPr>
        <p:txBody>
          <a:bodyPr vert="horz" lIns="91065" tIns="45533" rIns="91065" bIns="45533"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14626" y="9371332"/>
            <a:ext cx="2919565" cy="494981"/>
          </a:xfrm>
          <a:prstGeom prst="rect">
            <a:avLst/>
          </a:prstGeom>
        </p:spPr>
        <p:txBody>
          <a:bodyPr vert="horz" lIns="91065" tIns="45533" rIns="91065" bIns="45533" rtlCol="0" anchor="b"/>
          <a:lstStyle>
            <a:lvl1pPr algn="r">
              <a:defRPr sz="1200"/>
            </a:lvl1pPr>
          </a:lstStyle>
          <a:p>
            <a:fld id="{5425C1A8-BB9B-4225-8341-94B0B282786D}" type="slidenum">
              <a:rPr lang="fr-CH" smtClean="0"/>
              <a:t>‹N°›</a:t>
            </a:fld>
            <a:endParaRPr lang="fr-CH"/>
          </a:p>
        </p:txBody>
      </p:sp>
    </p:spTree>
    <p:extLst>
      <p:ext uri="{BB962C8B-B14F-4D97-AF65-F5344CB8AC3E}">
        <p14:creationId xmlns:p14="http://schemas.microsoft.com/office/powerpoint/2010/main" val="556706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5425C1A8-BB9B-4225-8341-94B0B282786D}" type="slidenum">
              <a:rPr lang="fr-CH" smtClean="0"/>
              <a:t>1</a:t>
            </a:fld>
            <a:endParaRPr lang="fr-CH"/>
          </a:p>
        </p:txBody>
      </p:sp>
    </p:spTree>
    <p:extLst>
      <p:ext uri="{BB962C8B-B14F-4D97-AF65-F5344CB8AC3E}">
        <p14:creationId xmlns:p14="http://schemas.microsoft.com/office/powerpoint/2010/main" val="2716876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Of course </a:t>
            </a:r>
            <a:r>
              <a:rPr lang="fr-CH" dirty="0" err="1"/>
              <a:t>it</a:t>
            </a:r>
            <a:r>
              <a:rPr lang="fr-CH" dirty="0"/>
              <a:t> </a:t>
            </a:r>
            <a:r>
              <a:rPr lang="fr-CH" dirty="0" err="1"/>
              <a:t>requires</a:t>
            </a:r>
            <a:r>
              <a:rPr lang="fr-CH" dirty="0"/>
              <a:t> </a:t>
            </a:r>
            <a:r>
              <a:rPr lang="fr-CH" dirty="0" err="1"/>
              <a:t>many</a:t>
            </a:r>
            <a:r>
              <a:rPr lang="fr-CH" dirty="0"/>
              <a:t> efforts and </a:t>
            </a:r>
            <a:r>
              <a:rPr lang="fr-CH" dirty="0" err="1"/>
              <a:t>many</a:t>
            </a:r>
            <a:r>
              <a:rPr lang="fr-CH" dirty="0"/>
              <a:t> people to </a:t>
            </a:r>
            <a:r>
              <a:rPr lang="fr-CH" dirty="0" err="1"/>
              <a:t>produce</a:t>
            </a:r>
            <a:r>
              <a:rPr lang="fr-CH" dirty="0"/>
              <a:t> </a:t>
            </a:r>
            <a:r>
              <a:rPr lang="fr-CH" dirty="0" err="1"/>
              <a:t>this</a:t>
            </a:r>
            <a:r>
              <a:rPr lang="fr-CH" dirty="0"/>
              <a:t> </a:t>
            </a:r>
            <a:r>
              <a:rPr lang="fr-CH" dirty="0" err="1"/>
              <a:t>amount</a:t>
            </a:r>
            <a:r>
              <a:rPr lang="fr-CH" dirty="0"/>
              <a:t> of patents. If </a:t>
            </a:r>
            <a:r>
              <a:rPr lang="fr-CH" dirty="0" err="1"/>
              <a:t>you</a:t>
            </a:r>
            <a:r>
              <a:rPr lang="fr-CH" dirty="0"/>
              <a:t> </a:t>
            </a:r>
            <a:r>
              <a:rPr lang="fr-CH" dirty="0" err="1"/>
              <a:t>consider</a:t>
            </a:r>
            <a:r>
              <a:rPr lang="fr-CH" dirty="0"/>
              <a:t> </a:t>
            </a:r>
            <a:r>
              <a:rPr lang="fr-CH" dirty="0" err="1"/>
              <a:t>that</a:t>
            </a:r>
            <a:r>
              <a:rPr lang="fr-CH" dirty="0"/>
              <a:t> </a:t>
            </a:r>
            <a:r>
              <a:rPr lang="fr-CH" dirty="0" err="1"/>
              <a:t>each</a:t>
            </a:r>
            <a:r>
              <a:rPr lang="fr-CH" dirty="0"/>
              <a:t> patent </a:t>
            </a:r>
            <a:r>
              <a:rPr lang="fr-CH" dirty="0" err="1"/>
              <a:t>is</a:t>
            </a:r>
            <a:r>
              <a:rPr lang="fr-CH" dirty="0"/>
              <a:t> in </a:t>
            </a:r>
            <a:r>
              <a:rPr lang="fr-CH" dirty="0" err="1"/>
              <a:t>average</a:t>
            </a:r>
            <a:r>
              <a:rPr lang="fr-CH" dirty="0"/>
              <a:t> a 20 pages </a:t>
            </a:r>
            <a:r>
              <a:rPr lang="fr-CH" dirty="0" err="1"/>
              <a:t>legal</a:t>
            </a:r>
            <a:r>
              <a:rPr lang="fr-CH" dirty="0"/>
              <a:t> and </a:t>
            </a:r>
            <a:r>
              <a:rPr lang="fr-CH" dirty="0" err="1"/>
              <a:t>technical</a:t>
            </a:r>
            <a:r>
              <a:rPr lang="fr-CH" dirty="0"/>
              <a:t> document, </a:t>
            </a:r>
            <a:r>
              <a:rPr lang="fr-CH" dirty="0" err="1"/>
              <a:t>it</a:t>
            </a:r>
            <a:r>
              <a:rPr lang="fr-CH" dirty="0"/>
              <a:t> </a:t>
            </a:r>
            <a:r>
              <a:rPr lang="fr-CH" dirty="0" err="1"/>
              <a:t>is</a:t>
            </a:r>
            <a:r>
              <a:rPr lang="fr-CH" dirty="0"/>
              <a:t> a </a:t>
            </a:r>
            <a:r>
              <a:rPr lang="fr-CH" dirty="0" err="1"/>
              <a:t>huge</a:t>
            </a:r>
            <a:r>
              <a:rPr lang="fr-CH" dirty="0"/>
              <a:t> </a:t>
            </a:r>
            <a:r>
              <a:rPr lang="fr-CH" dirty="0" err="1"/>
              <a:t>amount</a:t>
            </a:r>
            <a:r>
              <a:rPr lang="fr-CH" dirty="0"/>
              <a:t> of content </a:t>
            </a:r>
            <a:r>
              <a:rPr lang="fr-CH" dirty="0" err="1"/>
              <a:t>that</a:t>
            </a:r>
            <a:r>
              <a:rPr lang="fr-CH" dirty="0"/>
              <a:t> </a:t>
            </a:r>
            <a:r>
              <a:rPr lang="fr-CH" dirty="0" err="1"/>
              <a:t>is</a:t>
            </a:r>
            <a:r>
              <a:rPr lang="fr-CH" dirty="0"/>
              <a:t> </a:t>
            </a:r>
            <a:r>
              <a:rPr lang="fr-CH" dirty="0" err="1"/>
              <a:t>produced</a:t>
            </a:r>
            <a:r>
              <a:rPr lang="fr-CH" dirty="0"/>
              <a:t> </a:t>
            </a:r>
            <a:r>
              <a:rPr lang="fr-CH" dirty="0" err="1"/>
              <a:t>every</a:t>
            </a:r>
            <a:r>
              <a:rPr lang="fr-CH" dirty="0"/>
              <a:t> </a:t>
            </a:r>
            <a:r>
              <a:rPr lang="fr-CH" dirty="0" err="1"/>
              <a:t>year</a:t>
            </a:r>
            <a:r>
              <a:rPr lang="fr-CH" dirty="0"/>
              <a:t>. This </a:t>
            </a:r>
            <a:r>
              <a:rPr lang="fr-CH" dirty="0" err="1"/>
              <a:t>requires</a:t>
            </a:r>
            <a:r>
              <a:rPr lang="fr-CH" dirty="0"/>
              <a:t> a </a:t>
            </a:r>
            <a:r>
              <a:rPr lang="fr-CH" dirty="0" err="1"/>
              <a:t>wide</a:t>
            </a:r>
            <a:r>
              <a:rPr lang="fr-CH" dirty="0"/>
              <a:t> range of </a:t>
            </a:r>
            <a:r>
              <a:rPr lang="fr-CH" dirty="0" err="1"/>
              <a:t>different</a:t>
            </a:r>
            <a:r>
              <a:rPr lang="fr-CH" dirty="0"/>
              <a:t> professions, </a:t>
            </a:r>
            <a:r>
              <a:rPr lang="fr-CH" dirty="0" err="1"/>
              <a:t>with</a:t>
            </a:r>
            <a:r>
              <a:rPr lang="fr-CH" dirty="0"/>
              <a:t> </a:t>
            </a:r>
            <a:r>
              <a:rPr lang="fr-CH" dirty="0" err="1"/>
              <a:t>different</a:t>
            </a:r>
            <a:r>
              <a:rPr lang="fr-CH" dirty="0"/>
              <a:t> </a:t>
            </a:r>
            <a:r>
              <a:rPr lang="fr-CH" dirty="0" err="1"/>
              <a:t>skills</a:t>
            </a:r>
            <a:r>
              <a:rPr lang="fr-CH" dirty="0"/>
              <a:t> and </a:t>
            </a:r>
            <a:r>
              <a:rPr lang="fr-CH" dirty="0" err="1"/>
              <a:t>different</a:t>
            </a:r>
            <a:r>
              <a:rPr lang="fr-CH" dirty="0"/>
              <a:t> </a:t>
            </a:r>
            <a:r>
              <a:rPr lang="fr-CH" dirty="0" err="1"/>
              <a:t>tasks</a:t>
            </a:r>
            <a:endParaRPr lang="fr-CH" dirty="0"/>
          </a:p>
        </p:txBody>
      </p:sp>
      <p:sp>
        <p:nvSpPr>
          <p:cNvPr id="4" name="Espace réservé du numéro de diapositive 3"/>
          <p:cNvSpPr>
            <a:spLocks noGrp="1"/>
          </p:cNvSpPr>
          <p:nvPr>
            <p:ph type="sldNum" sz="quarter" idx="10"/>
          </p:nvPr>
        </p:nvSpPr>
        <p:spPr/>
        <p:txBody>
          <a:bodyPr/>
          <a:lstStyle/>
          <a:p>
            <a:fld id="{5425C1A8-BB9B-4225-8341-94B0B282786D}" type="slidenum">
              <a:rPr lang="fr-CH" smtClean="0"/>
              <a:t>10</a:t>
            </a:fld>
            <a:endParaRPr lang="fr-CH"/>
          </a:p>
        </p:txBody>
      </p:sp>
    </p:spTree>
    <p:extLst>
      <p:ext uri="{BB962C8B-B14F-4D97-AF65-F5344CB8AC3E}">
        <p14:creationId xmlns:p14="http://schemas.microsoft.com/office/powerpoint/2010/main" val="3812130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err="1"/>
              <a:t>We</a:t>
            </a:r>
            <a:r>
              <a:rPr lang="fr-CH" dirty="0"/>
              <a:t> </a:t>
            </a:r>
            <a:r>
              <a:rPr lang="fr-CH" dirty="0" err="1"/>
              <a:t>can</a:t>
            </a:r>
            <a:r>
              <a:rPr lang="fr-CH" dirty="0"/>
              <a:t> </a:t>
            </a:r>
            <a:r>
              <a:rPr lang="fr-CH" dirty="0" err="1"/>
              <a:t>distinguish</a:t>
            </a:r>
            <a:r>
              <a:rPr lang="fr-CH" dirty="0"/>
              <a:t> </a:t>
            </a:r>
            <a:r>
              <a:rPr lang="fr-CH" dirty="0" err="1"/>
              <a:t>between</a:t>
            </a:r>
            <a:r>
              <a:rPr lang="fr-CH" dirty="0"/>
              <a:t> </a:t>
            </a:r>
            <a:r>
              <a:rPr lang="fr-CH" dirty="0" err="1"/>
              <a:t>representatives</a:t>
            </a:r>
            <a:r>
              <a:rPr lang="fr-CH" dirty="0"/>
              <a:t>, </a:t>
            </a:r>
            <a:r>
              <a:rPr lang="fr-CH" dirty="0" err="1"/>
              <a:t>who</a:t>
            </a:r>
            <a:r>
              <a:rPr lang="fr-CH" dirty="0"/>
              <a:t> are </a:t>
            </a:r>
            <a:r>
              <a:rPr lang="fr-CH" dirty="0" err="1"/>
              <a:t>professionals</a:t>
            </a:r>
            <a:r>
              <a:rPr lang="fr-CH" dirty="0"/>
              <a:t> </a:t>
            </a:r>
            <a:r>
              <a:rPr lang="fr-CH" dirty="0" err="1"/>
              <a:t>defending</a:t>
            </a:r>
            <a:r>
              <a:rPr lang="fr-CH" dirty="0"/>
              <a:t> the </a:t>
            </a:r>
            <a:r>
              <a:rPr lang="fr-CH" dirty="0" err="1"/>
              <a:t>interests</a:t>
            </a:r>
            <a:r>
              <a:rPr lang="fr-CH" dirty="0"/>
              <a:t> of a client, and civil servants, </a:t>
            </a:r>
            <a:r>
              <a:rPr lang="fr-CH" dirty="0" err="1"/>
              <a:t>working</a:t>
            </a:r>
            <a:r>
              <a:rPr lang="fr-CH" dirty="0"/>
              <a:t> for the </a:t>
            </a:r>
            <a:r>
              <a:rPr lang="fr-CH" dirty="0" err="1"/>
              <a:t>government</a:t>
            </a:r>
            <a:r>
              <a:rPr lang="fr-CH" dirty="0"/>
              <a:t>. </a:t>
            </a:r>
            <a:br>
              <a:rPr lang="fr-CH" dirty="0"/>
            </a:br>
            <a:r>
              <a:rPr lang="fr-CH" dirty="0"/>
              <a:t>And </a:t>
            </a:r>
            <a:r>
              <a:rPr lang="fr-CH" dirty="0" err="1"/>
              <a:t>we</a:t>
            </a:r>
            <a:r>
              <a:rPr lang="fr-CH" dirty="0"/>
              <a:t> </a:t>
            </a:r>
            <a:r>
              <a:rPr lang="fr-CH" dirty="0" err="1"/>
              <a:t>can</a:t>
            </a:r>
            <a:r>
              <a:rPr lang="fr-CH" dirty="0"/>
              <a:t> </a:t>
            </a:r>
            <a:r>
              <a:rPr lang="fr-CH" dirty="0" err="1"/>
              <a:t>distinguish</a:t>
            </a:r>
            <a:r>
              <a:rPr lang="fr-CH" dirty="0"/>
              <a:t> </a:t>
            </a:r>
            <a:r>
              <a:rPr lang="fr-CH" dirty="0" err="1"/>
              <a:t>between</a:t>
            </a:r>
            <a:r>
              <a:rPr lang="fr-CH" dirty="0"/>
              <a:t> </a:t>
            </a:r>
            <a:r>
              <a:rPr lang="fr-CH" dirty="0" err="1"/>
              <a:t>professionals</a:t>
            </a:r>
            <a:r>
              <a:rPr lang="fr-CH" dirty="0"/>
              <a:t> active </a:t>
            </a:r>
            <a:r>
              <a:rPr lang="fr-CH" dirty="0" err="1"/>
              <a:t>mainly</a:t>
            </a:r>
            <a:r>
              <a:rPr lang="fr-CH" dirty="0"/>
              <a:t> </a:t>
            </a:r>
            <a:r>
              <a:rPr lang="fr-CH" dirty="0" err="1"/>
              <a:t>during</a:t>
            </a:r>
            <a:r>
              <a:rPr lang="fr-CH" dirty="0"/>
              <a:t> </a:t>
            </a:r>
            <a:r>
              <a:rPr lang="fr-CH" dirty="0" err="1"/>
              <a:t>prosecution</a:t>
            </a:r>
            <a:r>
              <a:rPr lang="fr-CH" dirty="0"/>
              <a:t>, in </a:t>
            </a:r>
            <a:r>
              <a:rPr lang="fr-CH" dirty="0" err="1"/>
              <a:t>order</a:t>
            </a:r>
            <a:r>
              <a:rPr lang="fr-CH" dirty="0"/>
              <a:t> to </a:t>
            </a:r>
            <a:r>
              <a:rPr lang="fr-CH" dirty="0" err="1"/>
              <a:t>obtain</a:t>
            </a:r>
            <a:r>
              <a:rPr lang="fr-CH" dirty="0"/>
              <a:t> the patents, and the one </a:t>
            </a:r>
            <a:r>
              <a:rPr lang="fr-CH" dirty="0" err="1"/>
              <a:t>who</a:t>
            </a:r>
            <a:r>
              <a:rPr lang="fr-CH" dirty="0"/>
              <a:t> are more in charge of </a:t>
            </a:r>
            <a:r>
              <a:rPr lang="fr-CH" dirty="0" err="1"/>
              <a:t>litigation</a:t>
            </a:r>
            <a:r>
              <a:rPr lang="fr-CH" dirty="0"/>
              <a:t>, in case of an </a:t>
            </a:r>
            <a:r>
              <a:rPr lang="fr-CH" dirty="0" err="1"/>
              <a:t>infringement</a:t>
            </a:r>
            <a:r>
              <a:rPr lang="fr-CH" dirty="0"/>
              <a:t> for </a:t>
            </a:r>
            <a:r>
              <a:rPr lang="fr-CH" dirty="0" err="1"/>
              <a:t>example</a:t>
            </a:r>
            <a:endParaRPr lang="fr-CH" dirty="0"/>
          </a:p>
        </p:txBody>
      </p:sp>
      <p:sp>
        <p:nvSpPr>
          <p:cNvPr id="4" name="Espace réservé du numéro de diapositive 3"/>
          <p:cNvSpPr>
            <a:spLocks noGrp="1"/>
          </p:cNvSpPr>
          <p:nvPr>
            <p:ph type="sldNum" sz="quarter" idx="10"/>
          </p:nvPr>
        </p:nvSpPr>
        <p:spPr/>
        <p:txBody>
          <a:bodyPr/>
          <a:lstStyle/>
          <a:p>
            <a:fld id="{5425C1A8-BB9B-4225-8341-94B0B282786D}" type="slidenum">
              <a:rPr lang="fr-CH" smtClean="0"/>
              <a:t>11</a:t>
            </a:fld>
            <a:endParaRPr lang="fr-CH"/>
          </a:p>
        </p:txBody>
      </p:sp>
    </p:spTree>
    <p:extLst>
      <p:ext uri="{BB962C8B-B14F-4D97-AF65-F5344CB8AC3E}">
        <p14:creationId xmlns:p14="http://schemas.microsoft.com/office/powerpoint/2010/main" val="3327170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5425C1A8-BB9B-4225-8341-94B0B282786D}" type="slidenum">
              <a:rPr lang="fr-CH" smtClean="0"/>
              <a:t>12</a:t>
            </a:fld>
            <a:endParaRPr lang="fr-CH"/>
          </a:p>
        </p:txBody>
      </p:sp>
    </p:spTree>
    <p:extLst>
      <p:ext uri="{BB962C8B-B14F-4D97-AF65-F5344CB8AC3E}">
        <p14:creationId xmlns:p14="http://schemas.microsoft.com/office/powerpoint/2010/main" val="3817190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5425C1A8-BB9B-4225-8341-94B0B282786D}" type="slidenum">
              <a:rPr lang="fr-CH" smtClean="0"/>
              <a:t>13</a:t>
            </a:fld>
            <a:endParaRPr lang="fr-CH"/>
          </a:p>
        </p:txBody>
      </p:sp>
    </p:spTree>
    <p:extLst>
      <p:ext uri="{BB962C8B-B14F-4D97-AF65-F5344CB8AC3E}">
        <p14:creationId xmlns:p14="http://schemas.microsoft.com/office/powerpoint/2010/main" val="2800449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5425C1A8-BB9B-4225-8341-94B0B282786D}" type="slidenum">
              <a:rPr lang="fr-CH" smtClean="0"/>
              <a:t>14</a:t>
            </a:fld>
            <a:endParaRPr lang="fr-CH"/>
          </a:p>
        </p:txBody>
      </p:sp>
    </p:spTree>
    <p:extLst>
      <p:ext uri="{BB962C8B-B14F-4D97-AF65-F5344CB8AC3E}">
        <p14:creationId xmlns:p14="http://schemas.microsoft.com/office/powerpoint/2010/main" val="3284177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err="1"/>
              <a:t>Inner</a:t>
            </a:r>
            <a:r>
              <a:rPr lang="fr-CH" dirty="0"/>
              <a:t> </a:t>
            </a:r>
            <a:r>
              <a:rPr lang="fr-CH" dirty="0" err="1"/>
              <a:t>shoe</a:t>
            </a:r>
            <a:r>
              <a:rPr lang="fr-CH" dirty="0"/>
              <a:t>; </a:t>
            </a:r>
            <a:r>
              <a:rPr lang="fr-CH" dirty="0" err="1"/>
              <a:t>external</a:t>
            </a:r>
            <a:r>
              <a:rPr lang="fr-CH" dirty="0"/>
              <a:t> </a:t>
            </a:r>
            <a:r>
              <a:rPr lang="fr-CH" dirty="0" err="1"/>
              <a:t>shell</a:t>
            </a:r>
            <a:endParaRPr lang="fr-CH" dirty="0"/>
          </a:p>
        </p:txBody>
      </p:sp>
      <p:sp>
        <p:nvSpPr>
          <p:cNvPr id="4" name="Espace réservé du numéro de diapositive 3"/>
          <p:cNvSpPr>
            <a:spLocks noGrp="1"/>
          </p:cNvSpPr>
          <p:nvPr>
            <p:ph type="sldNum" sz="quarter" idx="10"/>
          </p:nvPr>
        </p:nvSpPr>
        <p:spPr/>
        <p:txBody>
          <a:bodyPr/>
          <a:lstStyle/>
          <a:p>
            <a:fld id="{5425C1A8-BB9B-4225-8341-94B0B282786D}" type="slidenum">
              <a:rPr lang="fr-CH" smtClean="0"/>
              <a:t>15</a:t>
            </a:fld>
            <a:endParaRPr lang="fr-CH"/>
          </a:p>
        </p:txBody>
      </p:sp>
    </p:spTree>
    <p:extLst>
      <p:ext uri="{BB962C8B-B14F-4D97-AF65-F5344CB8AC3E}">
        <p14:creationId xmlns:p14="http://schemas.microsoft.com/office/powerpoint/2010/main" val="17884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5425C1A8-BB9B-4225-8341-94B0B282786D}" type="slidenum">
              <a:rPr lang="fr-CH" smtClean="0"/>
              <a:t>16</a:t>
            </a:fld>
            <a:endParaRPr lang="fr-CH"/>
          </a:p>
        </p:txBody>
      </p:sp>
    </p:spTree>
    <p:extLst>
      <p:ext uri="{BB962C8B-B14F-4D97-AF65-F5344CB8AC3E}">
        <p14:creationId xmlns:p14="http://schemas.microsoft.com/office/powerpoint/2010/main" val="1509850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5425C1A8-BB9B-4225-8341-94B0B282786D}" type="slidenum">
              <a:rPr lang="fr-CH" smtClean="0"/>
              <a:t>17</a:t>
            </a:fld>
            <a:endParaRPr lang="fr-CH"/>
          </a:p>
        </p:txBody>
      </p:sp>
    </p:spTree>
    <p:extLst>
      <p:ext uri="{BB962C8B-B14F-4D97-AF65-F5344CB8AC3E}">
        <p14:creationId xmlns:p14="http://schemas.microsoft.com/office/powerpoint/2010/main" val="3467912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5425C1A8-BB9B-4225-8341-94B0B282786D}" type="slidenum">
              <a:rPr lang="fr-CH" smtClean="0"/>
              <a:t>18</a:t>
            </a:fld>
            <a:endParaRPr lang="fr-CH"/>
          </a:p>
        </p:txBody>
      </p:sp>
    </p:spTree>
    <p:extLst>
      <p:ext uri="{BB962C8B-B14F-4D97-AF65-F5344CB8AC3E}">
        <p14:creationId xmlns:p14="http://schemas.microsoft.com/office/powerpoint/2010/main" val="3905095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5425C1A8-BB9B-4225-8341-94B0B282786D}" type="slidenum">
              <a:rPr lang="fr-CH" smtClean="0"/>
              <a:t>19</a:t>
            </a:fld>
            <a:endParaRPr lang="fr-CH"/>
          </a:p>
        </p:txBody>
      </p:sp>
    </p:spTree>
    <p:extLst>
      <p:ext uri="{BB962C8B-B14F-4D97-AF65-F5344CB8AC3E}">
        <p14:creationId xmlns:p14="http://schemas.microsoft.com/office/powerpoint/2010/main" val="780748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fr-FR"/>
          </a:p>
        </p:txBody>
      </p:sp>
    </p:spTree>
    <p:extLst>
      <p:ext uri="{BB962C8B-B14F-4D97-AF65-F5344CB8AC3E}">
        <p14:creationId xmlns:p14="http://schemas.microsoft.com/office/powerpoint/2010/main" val="2993380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For exemple in the US. In CH: for </a:t>
            </a:r>
            <a:r>
              <a:rPr lang="fr-CH" dirty="0" err="1"/>
              <a:t>validity</a:t>
            </a:r>
            <a:r>
              <a:rPr lang="fr-CH" dirty="0"/>
              <a:t> </a:t>
            </a:r>
            <a:r>
              <a:rPr lang="fr-CH" dirty="0" err="1"/>
              <a:t>only</a:t>
            </a:r>
            <a:r>
              <a:rPr lang="fr-CH" dirty="0"/>
              <a:t>. </a:t>
            </a:r>
          </a:p>
        </p:txBody>
      </p:sp>
      <p:sp>
        <p:nvSpPr>
          <p:cNvPr id="4" name="Espace réservé du numéro de diapositive 3"/>
          <p:cNvSpPr>
            <a:spLocks noGrp="1"/>
          </p:cNvSpPr>
          <p:nvPr>
            <p:ph type="sldNum" sz="quarter" idx="10"/>
          </p:nvPr>
        </p:nvSpPr>
        <p:spPr/>
        <p:txBody>
          <a:bodyPr/>
          <a:lstStyle/>
          <a:p>
            <a:fld id="{5425C1A8-BB9B-4225-8341-94B0B282786D}" type="slidenum">
              <a:rPr lang="fr-CH" smtClean="0"/>
              <a:t>20</a:t>
            </a:fld>
            <a:endParaRPr lang="fr-CH"/>
          </a:p>
        </p:txBody>
      </p:sp>
    </p:spTree>
    <p:extLst>
      <p:ext uri="{BB962C8B-B14F-4D97-AF65-F5344CB8AC3E}">
        <p14:creationId xmlns:p14="http://schemas.microsoft.com/office/powerpoint/2010/main" val="2986365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5425C1A8-BB9B-4225-8341-94B0B282786D}" type="slidenum">
              <a:rPr lang="fr-CH" smtClean="0"/>
              <a:t>21</a:t>
            </a:fld>
            <a:endParaRPr lang="fr-CH"/>
          </a:p>
        </p:txBody>
      </p:sp>
    </p:spTree>
    <p:extLst>
      <p:ext uri="{BB962C8B-B14F-4D97-AF65-F5344CB8AC3E}">
        <p14:creationId xmlns:p14="http://schemas.microsoft.com/office/powerpoint/2010/main" val="2031252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5425C1A8-BB9B-4225-8341-94B0B282786D}" type="slidenum">
              <a:rPr lang="fr-CH" smtClean="0"/>
              <a:t>22</a:t>
            </a:fld>
            <a:endParaRPr lang="fr-CH"/>
          </a:p>
        </p:txBody>
      </p:sp>
    </p:spTree>
    <p:extLst>
      <p:ext uri="{BB962C8B-B14F-4D97-AF65-F5344CB8AC3E}">
        <p14:creationId xmlns:p14="http://schemas.microsoft.com/office/powerpoint/2010/main" val="521965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5425C1A8-BB9B-4225-8341-94B0B282786D}" type="slidenum">
              <a:rPr lang="fr-CH" smtClean="0"/>
              <a:t>23</a:t>
            </a:fld>
            <a:endParaRPr lang="fr-CH"/>
          </a:p>
        </p:txBody>
      </p:sp>
    </p:spTree>
    <p:extLst>
      <p:ext uri="{BB962C8B-B14F-4D97-AF65-F5344CB8AC3E}">
        <p14:creationId xmlns:p14="http://schemas.microsoft.com/office/powerpoint/2010/main" val="1461683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5425C1A8-BB9B-4225-8341-94B0B282786D}" type="slidenum">
              <a:rPr lang="fr-CH" smtClean="0"/>
              <a:t>24</a:t>
            </a:fld>
            <a:endParaRPr lang="fr-CH"/>
          </a:p>
        </p:txBody>
      </p:sp>
    </p:spTree>
    <p:extLst>
      <p:ext uri="{BB962C8B-B14F-4D97-AF65-F5344CB8AC3E}">
        <p14:creationId xmlns:p14="http://schemas.microsoft.com/office/powerpoint/2010/main" val="508831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5425C1A8-BB9B-4225-8341-94B0B282786D}" type="slidenum">
              <a:rPr lang="fr-CH" smtClean="0"/>
              <a:t>25</a:t>
            </a:fld>
            <a:endParaRPr lang="fr-CH"/>
          </a:p>
        </p:txBody>
      </p:sp>
    </p:spTree>
    <p:extLst>
      <p:ext uri="{BB962C8B-B14F-4D97-AF65-F5344CB8AC3E}">
        <p14:creationId xmlns:p14="http://schemas.microsoft.com/office/powerpoint/2010/main" val="4231715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10651">
              <a:defRPr/>
            </a:pPr>
            <a:r>
              <a:rPr lang="fr-CH" dirty="0"/>
              <a:t>CH: </a:t>
            </a:r>
            <a:r>
              <a:rPr lang="en-US" dirty="0"/>
              <a:t>This involves reading the patent application and making sure that the scope of protection is clearly defined and sufficiently disclosed.</a:t>
            </a:r>
          </a:p>
          <a:p>
            <a:pPr defTabSz="910651">
              <a:defRPr/>
            </a:pPr>
            <a:r>
              <a:rPr lang="en-US" dirty="0"/>
              <a:t>EP: patent examiners make a substantive examination to determine whether the invention fulfills the novelty and inventive step requirements. </a:t>
            </a:r>
          </a:p>
          <a:p>
            <a:endParaRPr lang="fr-CH" dirty="0"/>
          </a:p>
        </p:txBody>
      </p:sp>
      <p:sp>
        <p:nvSpPr>
          <p:cNvPr id="4" name="Espace réservé du numéro de diapositive 3"/>
          <p:cNvSpPr>
            <a:spLocks noGrp="1"/>
          </p:cNvSpPr>
          <p:nvPr>
            <p:ph type="sldNum" sz="quarter" idx="10"/>
          </p:nvPr>
        </p:nvSpPr>
        <p:spPr/>
        <p:txBody>
          <a:bodyPr/>
          <a:lstStyle/>
          <a:p>
            <a:fld id="{5425C1A8-BB9B-4225-8341-94B0B282786D}" type="slidenum">
              <a:rPr lang="fr-CH" smtClean="0"/>
              <a:t>26</a:t>
            </a:fld>
            <a:endParaRPr lang="fr-CH"/>
          </a:p>
        </p:txBody>
      </p:sp>
    </p:spTree>
    <p:extLst>
      <p:ext uri="{BB962C8B-B14F-4D97-AF65-F5344CB8AC3E}">
        <p14:creationId xmlns:p14="http://schemas.microsoft.com/office/powerpoint/2010/main" val="29711962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5425C1A8-BB9B-4225-8341-94B0B282786D}" type="slidenum">
              <a:rPr lang="fr-CH" smtClean="0"/>
              <a:t>27</a:t>
            </a:fld>
            <a:endParaRPr lang="fr-CH"/>
          </a:p>
        </p:txBody>
      </p:sp>
    </p:spTree>
    <p:extLst>
      <p:ext uri="{BB962C8B-B14F-4D97-AF65-F5344CB8AC3E}">
        <p14:creationId xmlns:p14="http://schemas.microsoft.com/office/powerpoint/2010/main" val="3474724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10651">
              <a:defRPr/>
            </a:pPr>
            <a:r>
              <a:rPr lang="fr-CH" dirty="0"/>
              <a:t>CH </a:t>
            </a:r>
            <a:r>
              <a:rPr lang="fr-CH" dirty="0" err="1"/>
              <a:t>is</a:t>
            </a:r>
            <a:r>
              <a:rPr lang="fr-CH" dirty="0"/>
              <a:t> a </a:t>
            </a:r>
            <a:r>
              <a:rPr lang="fr-CH" dirty="0" err="1"/>
              <a:t>member</a:t>
            </a:r>
            <a:r>
              <a:rPr lang="fr-CH" dirty="0"/>
              <a:t> state</a:t>
            </a:r>
            <a:r>
              <a:rPr lang="fr-FR" sz="1600" kern="0" dirty="0">
                <a:solidFill>
                  <a:srgbClr val="404B56"/>
                </a:solidFill>
                <a:latin typeface="Frutiger 55 Roman" pitchFamily="2" charset="0"/>
              </a:rPr>
              <a:t>	</a:t>
            </a:r>
            <a:endParaRPr lang="en-US" dirty="0"/>
          </a:p>
          <a:p>
            <a:endParaRPr lang="fr-CH" dirty="0"/>
          </a:p>
        </p:txBody>
      </p:sp>
      <p:sp>
        <p:nvSpPr>
          <p:cNvPr id="4" name="Espace réservé du numéro de diapositive 3"/>
          <p:cNvSpPr>
            <a:spLocks noGrp="1"/>
          </p:cNvSpPr>
          <p:nvPr>
            <p:ph type="sldNum" sz="quarter" idx="10"/>
          </p:nvPr>
        </p:nvSpPr>
        <p:spPr/>
        <p:txBody>
          <a:bodyPr/>
          <a:lstStyle/>
          <a:p>
            <a:fld id="{5425C1A8-BB9B-4225-8341-94B0B282786D}" type="slidenum">
              <a:rPr lang="fr-CH" smtClean="0"/>
              <a:t>28</a:t>
            </a:fld>
            <a:endParaRPr lang="fr-CH"/>
          </a:p>
        </p:txBody>
      </p:sp>
    </p:spTree>
    <p:extLst>
      <p:ext uri="{BB962C8B-B14F-4D97-AF65-F5344CB8AC3E}">
        <p14:creationId xmlns:p14="http://schemas.microsoft.com/office/powerpoint/2010/main" val="25107089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10651">
              <a:defRPr/>
            </a:pPr>
            <a:r>
              <a:rPr lang="fr-CH" dirty="0"/>
              <a:t>CH </a:t>
            </a:r>
            <a:r>
              <a:rPr lang="fr-CH" dirty="0" err="1"/>
              <a:t>is</a:t>
            </a:r>
            <a:r>
              <a:rPr lang="fr-CH" dirty="0"/>
              <a:t> a </a:t>
            </a:r>
            <a:r>
              <a:rPr lang="fr-CH" dirty="0" err="1"/>
              <a:t>member</a:t>
            </a:r>
            <a:r>
              <a:rPr lang="fr-CH" dirty="0"/>
              <a:t> state</a:t>
            </a:r>
            <a:r>
              <a:rPr lang="fr-FR" sz="1600" kern="0" dirty="0">
                <a:solidFill>
                  <a:srgbClr val="404B56"/>
                </a:solidFill>
                <a:latin typeface="Frutiger 55 Roman" pitchFamily="2" charset="0"/>
              </a:rPr>
              <a:t>	</a:t>
            </a:r>
            <a:endParaRPr lang="en-US" dirty="0"/>
          </a:p>
          <a:p>
            <a:endParaRPr lang="fr-CH" dirty="0"/>
          </a:p>
        </p:txBody>
      </p:sp>
      <p:sp>
        <p:nvSpPr>
          <p:cNvPr id="4" name="Espace réservé du numéro de diapositive 3"/>
          <p:cNvSpPr>
            <a:spLocks noGrp="1"/>
          </p:cNvSpPr>
          <p:nvPr>
            <p:ph type="sldNum" sz="quarter" idx="10"/>
          </p:nvPr>
        </p:nvSpPr>
        <p:spPr/>
        <p:txBody>
          <a:bodyPr/>
          <a:lstStyle/>
          <a:p>
            <a:fld id="{5425C1A8-BB9B-4225-8341-94B0B282786D}" type="slidenum">
              <a:rPr lang="fr-CH" smtClean="0"/>
              <a:t>29</a:t>
            </a:fld>
            <a:endParaRPr lang="fr-CH"/>
          </a:p>
        </p:txBody>
      </p:sp>
    </p:spTree>
    <p:extLst>
      <p:ext uri="{BB962C8B-B14F-4D97-AF65-F5344CB8AC3E}">
        <p14:creationId xmlns:p14="http://schemas.microsoft.com/office/powerpoint/2010/main" val="3007833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Christopher Columbus</a:t>
            </a:r>
          </a:p>
        </p:txBody>
      </p:sp>
      <p:sp>
        <p:nvSpPr>
          <p:cNvPr id="4" name="Espace réservé du numéro de diapositive 3"/>
          <p:cNvSpPr>
            <a:spLocks noGrp="1"/>
          </p:cNvSpPr>
          <p:nvPr>
            <p:ph type="sldNum" sz="quarter" idx="10"/>
          </p:nvPr>
        </p:nvSpPr>
        <p:spPr/>
        <p:txBody>
          <a:bodyPr/>
          <a:lstStyle/>
          <a:p>
            <a:fld id="{55F75CD3-D9B4-459A-86BD-1CEE96C928F9}" type="slidenum">
              <a:rPr lang="fr-CH" smtClean="0"/>
              <a:t>3</a:t>
            </a:fld>
            <a:endParaRPr lang="fr-CH"/>
          </a:p>
        </p:txBody>
      </p:sp>
    </p:spTree>
    <p:extLst>
      <p:ext uri="{BB962C8B-B14F-4D97-AF65-F5344CB8AC3E}">
        <p14:creationId xmlns:p14="http://schemas.microsoft.com/office/powerpoint/2010/main" val="29431476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10651">
              <a:defRPr/>
            </a:pPr>
            <a:r>
              <a:rPr lang="fr-CH" dirty="0"/>
              <a:t>CH: </a:t>
            </a:r>
            <a:r>
              <a:rPr lang="en-US" dirty="0"/>
              <a:t>This involves reading the patent application and making sure that the scope of protection is clearly defined and sufficiently disclosed.</a:t>
            </a:r>
          </a:p>
          <a:p>
            <a:pPr defTabSz="910651">
              <a:defRPr/>
            </a:pPr>
            <a:r>
              <a:rPr lang="en-US" dirty="0"/>
              <a:t>EP: patent examiners make a substantive examination to determine whether the invention fulfills the novelty and inventive step requirements. This usually involves a search in the prior art to retrieve similar inventions), and issuing office actions to explain the objections.</a:t>
            </a:r>
            <a:r>
              <a:rPr lang="fr-FR" sz="1600" kern="0" dirty="0">
                <a:solidFill>
                  <a:srgbClr val="404B56"/>
                </a:solidFill>
                <a:latin typeface="Frutiger 55 Roman" pitchFamily="2" charset="0"/>
              </a:rPr>
              <a:t>	</a:t>
            </a:r>
            <a:endParaRPr lang="en-US" dirty="0"/>
          </a:p>
          <a:p>
            <a:endParaRPr lang="fr-CH" dirty="0"/>
          </a:p>
        </p:txBody>
      </p:sp>
      <p:sp>
        <p:nvSpPr>
          <p:cNvPr id="4" name="Espace réservé du numéro de diapositive 3"/>
          <p:cNvSpPr>
            <a:spLocks noGrp="1"/>
          </p:cNvSpPr>
          <p:nvPr>
            <p:ph type="sldNum" sz="quarter" idx="10"/>
          </p:nvPr>
        </p:nvSpPr>
        <p:spPr/>
        <p:txBody>
          <a:bodyPr/>
          <a:lstStyle/>
          <a:p>
            <a:fld id="{5425C1A8-BB9B-4225-8341-94B0B282786D}" type="slidenum">
              <a:rPr lang="fr-CH" smtClean="0"/>
              <a:t>30</a:t>
            </a:fld>
            <a:endParaRPr lang="fr-CH"/>
          </a:p>
        </p:txBody>
      </p:sp>
    </p:spTree>
    <p:extLst>
      <p:ext uri="{BB962C8B-B14F-4D97-AF65-F5344CB8AC3E}">
        <p14:creationId xmlns:p14="http://schemas.microsoft.com/office/powerpoint/2010/main" val="31956356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5425C1A8-BB9B-4225-8341-94B0B282786D}" type="slidenum">
              <a:rPr lang="fr-CH" smtClean="0"/>
              <a:t>31</a:t>
            </a:fld>
            <a:endParaRPr lang="fr-CH"/>
          </a:p>
        </p:txBody>
      </p:sp>
    </p:spTree>
    <p:extLst>
      <p:ext uri="{BB962C8B-B14F-4D97-AF65-F5344CB8AC3E}">
        <p14:creationId xmlns:p14="http://schemas.microsoft.com/office/powerpoint/2010/main" val="3535048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gold rush: Land claim for a right to </a:t>
            </a:r>
            <a:r>
              <a:rPr lang="fr-CH" dirty="0" err="1"/>
              <a:t>extract</a:t>
            </a:r>
            <a:r>
              <a:rPr lang="fr-CH" dirty="0"/>
              <a:t> </a:t>
            </a:r>
            <a:r>
              <a:rPr lang="fr-CH" dirty="0" err="1"/>
              <a:t>minerals</a:t>
            </a:r>
            <a:r>
              <a:rPr lang="fr-CH" dirty="0"/>
              <a:t> </a:t>
            </a:r>
          </a:p>
        </p:txBody>
      </p:sp>
      <p:sp>
        <p:nvSpPr>
          <p:cNvPr id="4" name="Espace réservé du numéro de diapositive 3"/>
          <p:cNvSpPr>
            <a:spLocks noGrp="1"/>
          </p:cNvSpPr>
          <p:nvPr>
            <p:ph type="sldNum" sz="quarter" idx="10"/>
          </p:nvPr>
        </p:nvSpPr>
        <p:spPr/>
        <p:txBody>
          <a:bodyPr/>
          <a:lstStyle/>
          <a:p>
            <a:fld id="{55F75CD3-D9B4-459A-86BD-1CEE96C928F9}" type="slidenum">
              <a:rPr lang="fr-CH" smtClean="0"/>
              <a:t>4</a:t>
            </a:fld>
            <a:endParaRPr lang="fr-CH"/>
          </a:p>
        </p:txBody>
      </p:sp>
    </p:spTree>
    <p:extLst>
      <p:ext uri="{BB962C8B-B14F-4D97-AF65-F5344CB8AC3E}">
        <p14:creationId xmlns:p14="http://schemas.microsoft.com/office/powerpoint/2010/main" val="1194774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55F75CD3-D9B4-459A-86BD-1CEE96C928F9}" type="slidenum">
              <a:rPr lang="fr-CH" smtClean="0"/>
              <a:t>5</a:t>
            </a:fld>
            <a:endParaRPr lang="fr-CH"/>
          </a:p>
        </p:txBody>
      </p:sp>
    </p:spTree>
    <p:extLst>
      <p:ext uri="{BB962C8B-B14F-4D97-AF65-F5344CB8AC3E}">
        <p14:creationId xmlns:p14="http://schemas.microsoft.com/office/powerpoint/2010/main" val="3421175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55F75CD3-D9B4-459A-86BD-1CEE96C928F9}" type="slidenum">
              <a:rPr lang="fr-CH" smtClean="0"/>
              <a:t>6</a:t>
            </a:fld>
            <a:endParaRPr lang="fr-CH"/>
          </a:p>
        </p:txBody>
      </p:sp>
    </p:spTree>
    <p:extLst>
      <p:ext uri="{BB962C8B-B14F-4D97-AF65-F5344CB8AC3E}">
        <p14:creationId xmlns:p14="http://schemas.microsoft.com/office/powerpoint/2010/main" val="1631653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A </a:t>
            </a:r>
            <a:r>
              <a:rPr lang="fr-CH" dirty="0" err="1"/>
              <a:t>very</a:t>
            </a:r>
            <a:r>
              <a:rPr lang="fr-CH" dirty="0"/>
              <a:t> attractive system, </a:t>
            </a:r>
            <a:r>
              <a:rPr lang="fr-CH" dirty="0" err="1"/>
              <a:t>so</a:t>
            </a:r>
            <a:r>
              <a:rPr lang="fr-CH" dirty="0"/>
              <a:t> </a:t>
            </a:r>
            <a:r>
              <a:rPr lang="fr-CH" dirty="0" err="1"/>
              <a:t>that</a:t>
            </a:r>
            <a:r>
              <a:rPr lang="fr-CH" dirty="0"/>
              <a:t> the </a:t>
            </a:r>
            <a:r>
              <a:rPr lang="fr-CH" dirty="0" err="1"/>
              <a:t>number</a:t>
            </a:r>
            <a:r>
              <a:rPr lang="fr-CH" dirty="0"/>
              <a:t> of patent application </a:t>
            </a:r>
            <a:r>
              <a:rPr lang="fr-CH" dirty="0" err="1"/>
              <a:t>filed</a:t>
            </a:r>
            <a:r>
              <a:rPr lang="fr-CH" dirty="0"/>
              <a:t> </a:t>
            </a:r>
            <a:r>
              <a:rPr lang="fr-CH" dirty="0" err="1"/>
              <a:t>every</a:t>
            </a:r>
            <a:r>
              <a:rPr lang="fr-CH" dirty="0"/>
              <a:t> </a:t>
            </a:r>
            <a:r>
              <a:rPr lang="fr-CH" dirty="0" err="1"/>
              <a:t>year</a:t>
            </a:r>
            <a:r>
              <a:rPr lang="fr-CH" dirty="0"/>
              <a:t> </a:t>
            </a:r>
            <a:r>
              <a:rPr lang="fr-CH" dirty="0" err="1"/>
              <a:t>is</a:t>
            </a:r>
            <a:r>
              <a:rPr lang="fr-CH" dirty="0"/>
              <a:t> </a:t>
            </a:r>
            <a:r>
              <a:rPr lang="fr-CH" dirty="0" err="1"/>
              <a:t>becoming</a:t>
            </a:r>
            <a:r>
              <a:rPr lang="fr-CH" dirty="0"/>
              <a:t> </a:t>
            </a:r>
            <a:r>
              <a:rPr lang="fr-CH" dirty="0" err="1"/>
              <a:t>very</a:t>
            </a:r>
            <a:r>
              <a:rPr lang="fr-CH" dirty="0"/>
              <a:t> high</a:t>
            </a:r>
          </a:p>
        </p:txBody>
      </p:sp>
      <p:sp>
        <p:nvSpPr>
          <p:cNvPr id="4" name="Espace réservé du numéro de diapositive 3"/>
          <p:cNvSpPr>
            <a:spLocks noGrp="1"/>
          </p:cNvSpPr>
          <p:nvPr>
            <p:ph type="sldNum" sz="quarter" idx="10"/>
          </p:nvPr>
        </p:nvSpPr>
        <p:spPr/>
        <p:txBody>
          <a:bodyPr/>
          <a:lstStyle/>
          <a:p>
            <a:fld id="{55F75CD3-D9B4-459A-86BD-1CEE96C928F9}" type="slidenum">
              <a:rPr lang="fr-CH" smtClean="0"/>
              <a:t>7</a:t>
            </a:fld>
            <a:endParaRPr lang="fr-CH"/>
          </a:p>
        </p:txBody>
      </p:sp>
    </p:spTree>
    <p:extLst>
      <p:ext uri="{BB962C8B-B14F-4D97-AF65-F5344CB8AC3E}">
        <p14:creationId xmlns:p14="http://schemas.microsoft.com/office/powerpoint/2010/main" val="4251790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55F75CD3-D9B4-459A-86BD-1CEE96C928F9}" type="slidenum">
              <a:rPr lang="fr-CH" smtClean="0"/>
              <a:t>8</a:t>
            </a:fld>
            <a:endParaRPr lang="fr-CH"/>
          </a:p>
        </p:txBody>
      </p:sp>
    </p:spTree>
    <p:extLst>
      <p:ext uri="{BB962C8B-B14F-4D97-AF65-F5344CB8AC3E}">
        <p14:creationId xmlns:p14="http://schemas.microsoft.com/office/powerpoint/2010/main" val="360800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The </a:t>
            </a:r>
            <a:r>
              <a:rPr lang="fr-CH" dirty="0" err="1"/>
              <a:t>product</a:t>
            </a:r>
            <a:r>
              <a:rPr lang="fr-CH" dirty="0"/>
              <a:t> of </a:t>
            </a:r>
            <a:r>
              <a:rPr lang="fr-CH" dirty="0" err="1"/>
              <a:t>this</a:t>
            </a:r>
            <a:r>
              <a:rPr lang="fr-CH" dirty="0"/>
              <a:t> </a:t>
            </a:r>
            <a:r>
              <a:rPr lang="fr-CH" dirty="0" err="1"/>
              <a:t>industry</a:t>
            </a:r>
            <a:r>
              <a:rPr lang="fr-CH" dirty="0"/>
              <a:t> are IP </a:t>
            </a:r>
            <a:r>
              <a:rPr lang="fr-CH" dirty="0" err="1"/>
              <a:t>rights</a:t>
            </a:r>
            <a:r>
              <a:rPr lang="fr-CH" dirty="0"/>
              <a:t>, </a:t>
            </a:r>
            <a:r>
              <a:rPr lang="fr-CH" dirty="0" err="1"/>
              <a:t>such</a:t>
            </a:r>
            <a:r>
              <a:rPr lang="fr-CH" dirty="0"/>
              <a:t> as patents, </a:t>
            </a:r>
            <a:r>
              <a:rPr lang="fr-CH" dirty="0" err="1"/>
              <a:t>industrial</a:t>
            </a:r>
            <a:r>
              <a:rPr lang="fr-CH" dirty="0"/>
              <a:t> designs, </a:t>
            </a:r>
            <a:r>
              <a:rPr lang="fr-CH" dirty="0" err="1"/>
              <a:t>trademarks</a:t>
            </a:r>
            <a:r>
              <a:rPr lang="fr-CH" dirty="0"/>
              <a:t>, </a:t>
            </a:r>
            <a:r>
              <a:rPr lang="fr-CH" dirty="0" err="1"/>
              <a:t>based</a:t>
            </a:r>
            <a:r>
              <a:rPr lang="fr-CH" dirty="0"/>
              <a:t> on invention, design </a:t>
            </a:r>
            <a:r>
              <a:rPr lang="fr-CH" dirty="0" err="1"/>
              <a:t>creations</a:t>
            </a:r>
            <a:r>
              <a:rPr lang="fr-CH" dirty="0"/>
              <a:t> etc. </a:t>
            </a:r>
            <a:r>
              <a:rPr lang="fr-CH" dirty="0" err="1"/>
              <a:t>They</a:t>
            </a:r>
            <a:r>
              <a:rPr lang="fr-CH" dirty="0"/>
              <a:t> </a:t>
            </a:r>
            <a:r>
              <a:rPr lang="fr-CH" dirty="0" err="1"/>
              <a:t>give</a:t>
            </a:r>
            <a:r>
              <a:rPr lang="fr-CH" dirty="0"/>
              <a:t> to the </a:t>
            </a:r>
            <a:r>
              <a:rPr lang="fr-CH" dirty="0" err="1"/>
              <a:t>owner</a:t>
            </a:r>
            <a:r>
              <a:rPr lang="fr-CH" dirty="0"/>
              <a:t> a </a:t>
            </a:r>
            <a:r>
              <a:rPr lang="fr-CH" dirty="0" err="1"/>
              <a:t>possibility</a:t>
            </a:r>
            <a:r>
              <a:rPr lang="fr-CH" dirty="0"/>
              <a:t> to control the use of </a:t>
            </a:r>
            <a:r>
              <a:rPr lang="fr-CH" dirty="0" err="1"/>
              <a:t>those</a:t>
            </a:r>
            <a:r>
              <a:rPr lang="fr-CH" dirty="0"/>
              <a:t> </a:t>
            </a:r>
            <a:r>
              <a:rPr lang="fr-CH" dirty="0" err="1"/>
              <a:t>creations</a:t>
            </a:r>
            <a:r>
              <a:rPr lang="fr-CH" dirty="0"/>
              <a:t>, in </a:t>
            </a:r>
            <a:r>
              <a:rPr lang="fr-CH" dirty="0" err="1"/>
              <a:t>any</a:t>
            </a:r>
            <a:r>
              <a:rPr lang="fr-CH" dirty="0"/>
              <a:t> </a:t>
            </a:r>
            <a:r>
              <a:rPr lang="fr-CH" dirty="0" err="1"/>
              <a:t>way</a:t>
            </a:r>
            <a:r>
              <a:rPr lang="fr-CH" dirty="0"/>
              <a:t> </a:t>
            </a:r>
            <a:r>
              <a:rPr lang="fr-CH" dirty="0" err="1"/>
              <a:t>they</a:t>
            </a:r>
            <a:r>
              <a:rPr lang="fr-CH" dirty="0"/>
              <a:t> like</a:t>
            </a:r>
          </a:p>
        </p:txBody>
      </p:sp>
      <p:sp>
        <p:nvSpPr>
          <p:cNvPr id="4" name="Espace réservé du numéro de diapositive 3"/>
          <p:cNvSpPr>
            <a:spLocks noGrp="1"/>
          </p:cNvSpPr>
          <p:nvPr>
            <p:ph type="sldNum" sz="quarter" idx="10"/>
          </p:nvPr>
        </p:nvSpPr>
        <p:spPr/>
        <p:txBody>
          <a:bodyPr/>
          <a:lstStyle/>
          <a:p>
            <a:fld id="{5425C1A8-BB9B-4225-8341-94B0B282786D}" type="slidenum">
              <a:rPr lang="fr-CH" smtClean="0"/>
              <a:t>9</a:t>
            </a:fld>
            <a:endParaRPr lang="fr-CH"/>
          </a:p>
        </p:txBody>
      </p:sp>
    </p:spTree>
    <p:extLst>
      <p:ext uri="{BB962C8B-B14F-4D97-AF65-F5344CB8AC3E}">
        <p14:creationId xmlns:p14="http://schemas.microsoft.com/office/powerpoint/2010/main" val="2807210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H"/>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Cliquez pour modifier le style des sous-titres du masque</a:t>
            </a:r>
            <a:endParaRPr lang="fr-FR"/>
          </a:p>
        </p:txBody>
      </p:sp>
      <p:sp>
        <p:nvSpPr>
          <p:cNvPr id="4" name="Espace réservé de la date 3"/>
          <p:cNvSpPr>
            <a:spLocks noGrp="1"/>
          </p:cNvSpPr>
          <p:nvPr>
            <p:ph type="dt" sz="half" idx="10"/>
          </p:nvPr>
        </p:nvSpPr>
        <p:spPr/>
        <p:txBody>
          <a:bodyPr/>
          <a:lstStyle/>
          <a:p>
            <a:fld id="{C5905FA0-394A-A84F-8C89-ABB893DBBD90}" type="datetimeFigureOut">
              <a:t>26/04/2017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079690-15D3-A645-9C79-423DFDC8DD5C}" type="slidenum">
              <a:t>‹N°›</a:t>
            </a:fld>
            <a:endParaRPr lang="fr-FR"/>
          </a:p>
        </p:txBody>
      </p:sp>
    </p:spTree>
    <p:extLst>
      <p:ext uri="{BB962C8B-B14F-4D97-AF65-F5344CB8AC3E}">
        <p14:creationId xmlns:p14="http://schemas.microsoft.com/office/powerpoint/2010/main" val="482312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10"/>
          </p:nvPr>
        </p:nvSpPr>
        <p:spPr/>
        <p:txBody>
          <a:bodyPr/>
          <a:lstStyle/>
          <a:p>
            <a:fld id="{C5905FA0-394A-A84F-8C89-ABB893DBBD90}" type="datetimeFigureOut">
              <a:t>26/04/2017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079690-15D3-A645-9C79-423DFDC8DD5C}" type="slidenum">
              <a:t>‹N°›</a:t>
            </a:fld>
            <a:endParaRPr lang="fr-FR"/>
          </a:p>
        </p:txBody>
      </p:sp>
    </p:spTree>
    <p:extLst>
      <p:ext uri="{BB962C8B-B14F-4D97-AF65-F5344CB8AC3E}">
        <p14:creationId xmlns:p14="http://schemas.microsoft.com/office/powerpoint/2010/main" val="3035093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H"/>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10"/>
          </p:nvPr>
        </p:nvSpPr>
        <p:spPr/>
        <p:txBody>
          <a:bodyPr/>
          <a:lstStyle/>
          <a:p>
            <a:fld id="{C5905FA0-394A-A84F-8C89-ABB893DBBD90}" type="datetimeFigureOut">
              <a:t>26/04/2017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079690-15D3-A645-9C79-423DFDC8DD5C}" type="slidenum">
              <a:t>‹N°›</a:t>
            </a:fld>
            <a:endParaRPr lang="fr-FR"/>
          </a:p>
        </p:txBody>
      </p:sp>
    </p:spTree>
    <p:extLst>
      <p:ext uri="{BB962C8B-B14F-4D97-AF65-F5344CB8AC3E}">
        <p14:creationId xmlns:p14="http://schemas.microsoft.com/office/powerpoint/2010/main" val="4021836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H"/>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Cliquez pour modifier le style des sous-titres du masque</a:t>
            </a:r>
            <a:endParaRPr lang="fr-FR"/>
          </a:p>
        </p:txBody>
      </p:sp>
      <p:sp>
        <p:nvSpPr>
          <p:cNvPr id="4" name="Espace réservé de la date 3"/>
          <p:cNvSpPr>
            <a:spLocks noGrp="1"/>
          </p:cNvSpPr>
          <p:nvPr>
            <p:ph type="dt" sz="half" idx="10"/>
          </p:nvPr>
        </p:nvSpPr>
        <p:spPr/>
        <p:txBody>
          <a:bodyPr/>
          <a:lstStyle/>
          <a:p>
            <a:fld id="{BAB701FF-9C9E-184E-987C-F97FC52F5156}" type="datetimeFigureOut">
              <a:t>26/04/2017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D8CCFAA-8D20-5848-B0E1-0540F2068DE2}" type="slidenum">
              <a:t>‹N°›</a:t>
            </a:fld>
            <a:endParaRPr lang="fr-FR"/>
          </a:p>
        </p:txBody>
      </p:sp>
    </p:spTree>
    <p:extLst>
      <p:ext uri="{BB962C8B-B14F-4D97-AF65-F5344CB8AC3E}">
        <p14:creationId xmlns:p14="http://schemas.microsoft.com/office/powerpoint/2010/main" val="1091241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u contenu 2"/>
          <p:cNvSpPr>
            <a:spLocks noGrp="1"/>
          </p:cNvSpPr>
          <p:nvPr>
            <p:ph idx="1"/>
          </p:nvPr>
        </p:nvSpPr>
        <p:spPr/>
        <p:txBody>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10"/>
          </p:nvPr>
        </p:nvSpPr>
        <p:spPr/>
        <p:txBody>
          <a:bodyPr/>
          <a:lstStyle/>
          <a:p>
            <a:fld id="{BAB701FF-9C9E-184E-987C-F97FC52F5156}" type="datetimeFigureOut">
              <a:t>26/04/2017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D8CCFAA-8D20-5848-B0E1-0540F2068DE2}" type="slidenum">
              <a:t>‹N°›</a:t>
            </a:fld>
            <a:endParaRPr lang="fr-FR"/>
          </a:p>
        </p:txBody>
      </p:sp>
    </p:spTree>
    <p:extLst>
      <p:ext uri="{BB962C8B-B14F-4D97-AF65-F5344CB8AC3E}">
        <p14:creationId xmlns:p14="http://schemas.microsoft.com/office/powerpoint/2010/main" val="45504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H"/>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Cliquez pour modifier les styles du texte du masque</a:t>
            </a:r>
          </a:p>
        </p:txBody>
      </p:sp>
      <p:sp>
        <p:nvSpPr>
          <p:cNvPr id="4" name="Espace réservé de la date 3"/>
          <p:cNvSpPr>
            <a:spLocks noGrp="1"/>
          </p:cNvSpPr>
          <p:nvPr>
            <p:ph type="dt" sz="half" idx="10"/>
          </p:nvPr>
        </p:nvSpPr>
        <p:spPr/>
        <p:txBody>
          <a:bodyPr/>
          <a:lstStyle/>
          <a:p>
            <a:fld id="{BAB701FF-9C9E-184E-987C-F97FC52F5156}" type="datetimeFigureOut">
              <a:t>26/04/2017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D8CCFAA-8D20-5848-B0E1-0540F2068DE2}" type="slidenum">
              <a:t>‹N°›</a:t>
            </a:fld>
            <a:endParaRPr lang="fr-FR"/>
          </a:p>
        </p:txBody>
      </p:sp>
    </p:spTree>
    <p:extLst>
      <p:ext uri="{BB962C8B-B14F-4D97-AF65-F5344CB8AC3E}">
        <p14:creationId xmlns:p14="http://schemas.microsoft.com/office/powerpoint/2010/main" val="3193854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5" name="Espace réservé de la date 4"/>
          <p:cNvSpPr>
            <a:spLocks noGrp="1"/>
          </p:cNvSpPr>
          <p:nvPr>
            <p:ph type="dt" sz="half" idx="10"/>
          </p:nvPr>
        </p:nvSpPr>
        <p:spPr/>
        <p:txBody>
          <a:bodyPr/>
          <a:lstStyle/>
          <a:p>
            <a:fld id="{BAB701FF-9C9E-184E-987C-F97FC52F5156}" type="datetimeFigureOut">
              <a:t>26/04/2017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D8CCFAA-8D20-5848-B0E1-0540F2068DE2}" type="slidenum">
              <a:t>‹N°›</a:t>
            </a:fld>
            <a:endParaRPr lang="fr-FR"/>
          </a:p>
        </p:txBody>
      </p:sp>
    </p:spTree>
    <p:extLst>
      <p:ext uri="{BB962C8B-B14F-4D97-AF65-F5344CB8AC3E}">
        <p14:creationId xmlns:p14="http://schemas.microsoft.com/office/powerpoint/2010/main" val="1520646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H"/>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7" name="Espace réservé de la date 6"/>
          <p:cNvSpPr>
            <a:spLocks noGrp="1"/>
          </p:cNvSpPr>
          <p:nvPr>
            <p:ph type="dt" sz="half" idx="10"/>
          </p:nvPr>
        </p:nvSpPr>
        <p:spPr/>
        <p:txBody>
          <a:bodyPr/>
          <a:lstStyle/>
          <a:p>
            <a:fld id="{BAB701FF-9C9E-184E-987C-F97FC52F5156}" type="datetimeFigureOut">
              <a:t>26/04/2017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D8CCFAA-8D20-5848-B0E1-0540F2068DE2}" type="slidenum">
              <a:t>‹N°›</a:t>
            </a:fld>
            <a:endParaRPr lang="fr-FR"/>
          </a:p>
        </p:txBody>
      </p:sp>
    </p:spTree>
    <p:extLst>
      <p:ext uri="{BB962C8B-B14F-4D97-AF65-F5344CB8AC3E}">
        <p14:creationId xmlns:p14="http://schemas.microsoft.com/office/powerpoint/2010/main" val="1274114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e la date 2"/>
          <p:cNvSpPr>
            <a:spLocks noGrp="1"/>
          </p:cNvSpPr>
          <p:nvPr>
            <p:ph type="dt" sz="half" idx="10"/>
          </p:nvPr>
        </p:nvSpPr>
        <p:spPr/>
        <p:txBody>
          <a:bodyPr/>
          <a:lstStyle/>
          <a:p>
            <a:fld id="{BAB701FF-9C9E-184E-987C-F97FC52F5156}" type="datetimeFigureOut">
              <a:t>26/04/2017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D8CCFAA-8D20-5848-B0E1-0540F2068DE2}" type="slidenum">
              <a:t>‹N°›</a:t>
            </a:fld>
            <a:endParaRPr lang="fr-FR"/>
          </a:p>
        </p:txBody>
      </p:sp>
    </p:spTree>
    <p:extLst>
      <p:ext uri="{BB962C8B-B14F-4D97-AF65-F5344CB8AC3E}">
        <p14:creationId xmlns:p14="http://schemas.microsoft.com/office/powerpoint/2010/main" val="345142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AB701FF-9C9E-184E-987C-F97FC52F5156}" type="datetimeFigureOut">
              <a:t>26/04/2017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D8CCFAA-8D20-5848-B0E1-0540F2068DE2}" type="slidenum">
              <a:t>‹N°›</a:t>
            </a:fld>
            <a:endParaRPr lang="fr-FR"/>
          </a:p>
        </p:txBody>
      </p:sp>
    </p:spTree>
    <p:extLst>
      <p:ext uri="{BB962C8B-B14F-4D97-AF65-F5344CB8AC3E}">
        <p14:creationId xmlns:p14="http://schemas.microsoft.com/office/powerpoint/2010/main" val="568453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H"/>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
        <p:nvSpPr>
          <p:cNvPr id="5" name="Espace réservé de la date 4"/>
          <p:cNvSpPr>
            <a:spLocks noGrp="1"/>
          </p:cNvSpPr>
          <p:nvPr>
            <p:ph type="dt" sz="half" idx="10"/>
          </p:nvPr>
        </p:nvSpPr>
        <p:spPr/>
        <p:txBody>
          <a:bodyPr/>
          <a:lstStyle/>
          <a:p>
            <a:fld id="{BAB701FF-9C9E-184E-987C-F97FC52F5156}" type="datetimeFigureOut">
              <a:t>26/04/2017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D8CCFAA-8D20-5848-B0E1-0540F2068DE2}" type="slidenum">
              <a:t>‹N°›</a:t>
            </a:fld>
            <a:endParaRPr lang="fr-FR"/>
          </a:p>
        </p:txBody>
      </p:sp>
    </p:spTree>
    <p:extLst>
      <p:ext uri="{BB962C8B-B14F-4D97-AF65-F5344CB8AC3E}">
        <p14:creationId xmlns:p14="http://schemas.microsoft.com/office/powerpoint/2010/main" val="780856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u contenu 2"/>
          <p:cNvSpPr>
            <a:spLocks noGrp="1"/>
          </p:cNvSpPr>
          <p:nvPr>
            <p:ph idx="1"/>
          </p:nvPr>
        </p:nvSpPr>
        <p:spPr/>
        <p:txBody>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10"/>
          </p:nvPr>
        </p:nvSpPr>
        <p:spPr/>
        <p:txBody>
          <a:bodyPr/>
          <a:lstStyle/>
          <a:p>
            <a:fld id="{C5905FA0-394A-A84F-8C89-ABB893DBBD90}" type="datetimeFigureOut">
              <a:t>26/04/2017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079690-15D3-A645-9C79-423DFDC8DD5C}" type="slidenum">
              <a:t>‹N°›</a:t>
            </a:fld>
            <a:endParaRPr lang="fr-FR"/>
          </a:p>
        </p:txBody>
      </p:sp>
    </p:spTree>
    <p:extLst>
      <p:ext uri="{BB962C8B-B14F-4D97-AF65-F5344CB8AC3E}">
        <p14:creationId xmlns:p14="http://schemas.microsoft.com/office/powerpoint/2010/main" val="11190101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H"/>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
        <p:nvSpPr>
          <p:cNvPr id="5" name="Espace réservé de la date 4"/>
          <p:cNvSpPr>
            <a:spLocks noGrp="1"/>
          </p:cNvSpPr>
          <p:nvPr>
            <p:ph type="dt" sz="half" idx="10"/>
          </p:nvPr>
        </p:nvSpPr>
        <p:spPr/>
        <p:txBody>
          <a:bodyPr/>
          <a:lstStyle/>
          <a:p>
            <a:fld id="{BAB701FF-9C9E-184E-987C-F97FC52F5156}" type="datetimeFigureOut">
              <a:t>26/04/2017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D8CCFAA-8D20-5848-B0E1-0540F2068DE2}" type="slidenum">
              <a:t>‹N°›</a:t>
            </a:fld>
            <a:endParaRPr lang="fr-FR"/>
          </a:p>
        </p:txBody>
      </p:sp>
    </p:spTree>
    <p:extLst>
      <p:ext uri="{BB962C8B-B14F-4D97-AF65-F5344CB8AC3E}">
        <p14:creationId xmlns:p14="http://schemas.microsoft.com/office/powerpoint/2010/main" val="2917612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10"/>
          </p:nvPr>
        </p:nvSpPr>
        <p:spPr/>
        <p:txBody>
          <a:bodyPr/>
          <a:lstStyle/>
          <a:p>
            <a:fld id="{BAB701FF-9C9E-184E-987C-F97FC52F5156}" type="datetimeFigureOut">
              <a:t>26/04/2017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D8CCFAA-8D20-5848-B0E1-0540F2068DE2}" type="slidenum">
              <a:t>‹N°›</a:t>
            </a:fld>
            <a:endParaRPr lang="fr-FR"/>
          </a:p>
        </p:txBody>
      </p:sp>
    </p:spTree>
    <p:extLst>
      <p:ext uri="{BB962C8B-B14F-4D97-AF65-F5344CB8AC3E}">
        <p14:creationId xmlns:p14="http://schemas.microsoft.com/office/powerpoint/2010/main" val="755243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H"/>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10"/>
          </p:nvPr>
        </p:nvSpPr>
        <p:spPr/>
        <p:txBody>
          <a:bodyPr/>
          <a:lstStyle/>
          <a:p>
            <a:fld id="{BAB701FF-9C9E-184E-987C-F97FC52F5156}" type="datetimeFigureOut">
              <a:t>26/04/2017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D8CCFAA-8D20-5848-B0E1-0540F2068DE2}" type="slidenum">
              <a:t>‹N°›</a:t>
            </a:fld>
            <a:endParaRPr lang="fr-FR"/>
          </a:p>
        </p:txBody>
      </p:sp>
    </p:spTree>
    <p:extLst>
      <p:ext uri="{BB962C8B-B14F-4D97-AF65-F5344CB8AC3E}">
        <p14:creationId xmlns:p14="http://schemas.microsoft.com/office/powerpoint/2010/main" val="18157111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H"/>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Cliquez pour modifier le style des sous-titres du masque</a:t>
            </a:r>
            <a:endParaRPr lang="fr-FR"/>
          </a:p>
        </p:txBody>
      </p:sp>
      <p:sp>
        <p:nvSpPr>
          <p:cNvPr id="4" name="Espace réservé de la date 3"/>
          <p:cNvSpPr>
            <a:spLocks noGrp="1"/>
          </p:cNvSpPr>
          <p:nvPr>
            <p:ph type="dt" sz="half" idx="10"/>
          </p:nvPr>
        </p:nvSpPr>
        <p:spPr/>
        <p:txBody>
          <a:bodyPr/>
          <a:lstStyle/>
          <a:p>
            <a:fld id="{A7EAD2ED-6AAC-4541-A5D5-95250E75BE94}" type="datetimeFigureOut">
              <a:t>26/04/2017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9074DF-B9D0-5748-9D81-446A1CEC0BAE}" type="slidenum">
              <a:t>‹N°›</a:t>
            </a:fld>
            <a:endParaRPr lang="fr-FR"/>
          </a:p>
        </p:txBody>
      </p:sp>
    </p:spTree>
    <p:extLst>
      <p:ext uri="{BB962C8B-B14F-4D97-AF65-F5344CB8AC3E}">
        <p14:creationId xmlns:p14="http://schemas.microsoft.com/office/powerpoint/2010/main" val="490136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u contenu 2"/>
          <p:cNvSpPr>
            <a:spLocks noGrp="1"/>
          </p:cNvSpPr>
          <p:nvPr>
            <p:ph idx="1"/>
          </p:nvPr>
        </p:nvSpPr>
        <p:spPr/>
        <p:txBody>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10"/>
          </p:nvPr>
        </p:nvSpPr>
        <p:spPr/>
        <p:txBody>
          <a:bodyPr/>
          <a:lstStyle/>
          <a:p>
            <a:fld id="{A7EAD2ED-6AAC-4541-A5D5-95250E75BE94}" type="datetimeFigureOut">
              <a:t>26/04/2017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9074DF-B9D0-5748-9D81-446A1CEC0BAE}" type="slidenum">
              <a:t>‹N°›</a:t>
            </a:fld>
            <a:endParaRPr lang="fr-FR"/>
          </a:p>
        </p:txBody>
      </p:sp>
    </p:spTree>
    <p:extLst>
      <p:ext uri="{BB962C8B-B14F-4D97-AF65-F5344CB8AC3E}">
        <p14:creationId xmlns:p14="http://schemas.microsoft.com/office/powerpoint/2010/main" val="32725579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H"/>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Cliquez pour modifier les styles du texte du masque</a:t>
            </a:r>
          </a:p>
        </p:txBody>
      </p:sp>
      <p:sp>
        <p:nvSpPr>
          <p:cNvPr id="4" name="Espace réservé de la date 3"/>
          <p:cNvSpPr>
            <a:spLocks noGrp="1"/>
          </p:cNvSpPr>
          <p:nvPr>
            <p:ph type="dt" sz="half" idx="10"/>
          </p:nvPr>
        </p:nvSpPr>
        <p:spPr/>
        <p:txBody>
          <a:bodyPr/>
          <a:lstStyle/>
          <a:p>
            <a:fld id="{A7EAD2ED-6AAC-4541-A5D5-95250E75BE94}" type="datetimeFigureOut">
              <a:t>26/04/2017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9074DF-B9D0-5748-9D81-446A1CEC0BAE}" type="slidenum">
              <a:t>‹N°›</a:t>
            </a:fld>
            <a:endParaRPr lang="fr-FR"/>
          </a:p>
        </p:txBody>
      </p:sp>
    </p:spTree>
    <p:extLst>
      <p:ext uri="{BB962C8B-B14F-4D97-AF65-F5344CB8AC3E}">
        <p14:creationId xmlns:p14="http://schemas.microsoft.com/office/powerpoint/2010/main" val="16547231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5" name="Espace réservé de la date 4"/>
          <p:cNvSpPr>
            <a:spLocks noGrp="1"/>
          </p:cNvSpPr>
          <p:nvPr>
            <p:ph type="dt" sz="half" idx="10"/>
          </p:nvPr>
        </p:nvSpPr>
        <p:spPr/>
        <p:txBody>
          <a:bodyPr/>
          <a:lstStyle/>
          <a:p>
            <a:fld id="{A7EAD2ED-6AAC-4541-A5D5-95250E75BE94}" type="datetimeFigureOut">
              <a:t>26/04/2017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99074DF-B9D0-5748-9D81-446A1CEC0BAE}" type="slidenum">
              <a:t>‹N°›</a:t>
            </a:fld>
            <a:endParaRPr lang="fr-FR"/>
          </a:p>
        </p:txBody>
      </p:sp>
    </p:spTree>
    <p:extLst>
      <p:ext uri="{BB962C8B-B14F-4D97-AF65-F5344CB8AC3E}">
        <p14:creationId xmlns:p14="http://schemas.microsoft.com/office/powerpoint/2010/main" val="32939351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H"/>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7" name="Espace réservé de la date 6"/>
          <p:cNvSpPr>
            <a:spLocks noGrp="1"/>
          </p:cNvSpPr>
          <p:nvPr>
            <p:ph type="dt" sz="half" idx="10"/>
          </p:nvPr>
        </p:nvSpPr>
        <p:spPr/>
        <p:txBody>
          <a:bodyPr/>
          <a:lstStyle/>
          <a:p>
            <a:fld id="{A7EAD2ED-6AAC-4541-A5D5-95250E75BE94}" type="datetimeFigureOut">
              <a:t>26/04/2017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99074DF-B9D0-5748-9D81-446A1CEC0BAE}" type="slidenum">
              <a:t>‹N°›</a:t>
            </a:fld>
            <a:endParaRPr lang="fr-FR"/>
          </a:p>
        </p:txBody>
      </p:sp>
    </p:spTree>
    <p:extLst>
      <p:ext uri="{BB962C8B-B14F-4D97-AF65-F5344CB8AC3E}">
        <p14:creationId xmlns:p14="http://schemas.microsoft.com/office/powerpoint/2010/main" val="23520328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e la date 2"/>
          <p:cNvSpPr>
            <a:spLocks noGrp="1"/>
          </p:cNvSpPr>
          <p:nvPr>
            <p:ph type="dt" sz="half" idx="10"/>
          </p:nvPr>
        </p:nvSpPr>
        <p:spPr/>
        <p:txBody>
          <a:bodyPr/>
          <a:lstStyle/>
          <a:p>
            <a:fld id="{A7EAD2ED-6AAC-4541-A5D5-95250E75BE94}" type="datetimeFigureOut">
              <a:t>26/04/2017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99074DF-B9D0-5748-9D81-446A1CEC0BAE}" type="slidenum">
              <a:t>‹N°›</a:t>
            </a:fld>
            <a:endParaRPr lang="fr-FR"/>
          </a:p>
        </p:txBody>
      </p:sp>
    </p:spTree>
    <p:extLst>
      <p:ext uri="{BB962C8B-B14F-4D97-AF65-F5344CB8AC3E}">
        <p14:creationId xmlns:p14="http://schemas.microsoft.com/office/powerpoint/2010/main" val="36834363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7EAD2ED-6AAC-4541-A5D5-95250E75BE94}" type="datetimeFigureOut">
              <a:t>26/04/2017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99074DF-B9D0-5748-9D81-446A1CEC0BAE}" type="slidenum">
              <a:t>‹N°›</a:t>
            </a:fld>
            <a:endParaRPr lang="fr-FR"/>
          </a:p>
        </p:txBody>
      </p:sp>
    </p:spTree>
    <p:extLst>
      <p:ext uri="{BB962C8B-B14F-4D97-AF65-F5344CB8AC3E}">
        <p14:creationId xmlns:p14="http://schemas.microsoft.com/office/powerpoint/2010/main" val="211297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H"/>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Cliquez pour modifier les styles du texte du masque</a:t>
            </a:r>
          </a:p>
        </p:txBody>
      </p:sp>
      <p:sp>
        <p:nvSpPr>
          <p:cNvPr id="4" name="Espace réservé de la date 3"/>
          <p:cNvSpPr>
            <a:spLocks noGrp="1"/>
          </p:cNvSpPr>
          <p:nvPr>
            <p:ph type="dt" sz="half" idx="10"/>
          </p:nvPr>
        </p:nvSpPr>
        <p:spPr/>
        <p:txBody>
          <a:bodyPr/>
          <a:lstStyle/>
          <a:p>
            <a:fld id="{C5905FA0-394A-A84F-8C89-ABB893DBBD90}" type="datetimeFigureOut">
              <a:t>26/04/2017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079690-15D3-A645-9C79-423DFDC8DD5C}" type="slidenum">
              <a:t>‹N°›</a:t>
            </a:fld>
            <a:endParaRPr lang="fr-FR"/>
          </a:p>
        </p:txBody>
      </p:sp>
    </p:spTree>
    <p:extLst>
      <p:ext uri="{BB962C8B-B14F-4D97-AF65-F5344CB8AC3E}">
        <p14:creationId xmlns:p14="http://schemas.microsoft.com/office/powerpoint/2010/main" val="33314358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H"/>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
        <p:nvSpPr>
          <p:cNvPr id="5" name="Espace réservé de la date 4"/>
          <p:cNvSpPr>
            <a:spLocks noGrp="1"/>
          </p:cNvSpPr>
          <p:nvPr>
            <p:ph type="dt" sz="half" idx="10"/>
          </p:nvPr>
        </p:nvSpPr>
        <p:spPr/>
        <p:txBody>
          <a:bodyPr/>
          <a:lstStyle/>
          <a:p>
            <a:fld id="{A7EAD2ED-6AAC-4541-A5D5-95250E75BE94}" type="datetimeFigureOut">
              <a:t>26/04/2017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99074DF-B9D0-5748-9D81-446A1CEC0BAE}" type="slidenum">
              <a:t>‹N°›</a:t>
            </a:fld>
            <a:endParaRPr lang="fr-FR"/>
          </a:p>
        </p:txBody>
      </p:sp>
    </p:spTree>
    <p:extLst>
      <p:ext uri="{BB962C8B-B14F-4D97-AF65-F5344CB8AC3E}">
        <p14:creationId xmlns:p14="http://schemas.microsoft.com/office/powerpoint/2010/main" val="38758673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H"/>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
        <p:nvSpPr>
          <p:cNvPr id="5" name="Espace réservé de la date 4"/>
          <p:cNvSpPr>
            <a:spLocks noGrp="1"/>
          </p:cNvSpPr>
          <p:nvPr>
            <p:ph type="dt" sz="half" idx="10"/>
          </p:nvPr>
        </p:nvSpPr>
        <p:spPr/>
        <p:txBody>
          <a:bodyPr/>
          <a:lstStyle/>
          <a:p>
            <a:fld id="{A7EAD2ED-6AAC-4541-A5D5-95250E75BE94}" type="datetimeFigureOut">
              <a:t>26/04/2017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99074DF-B9D0-5748-9D81-446A1CEC0BAE}" type="slidenum">
              <a:t>‹N°›</a:t>
            </a:fld>
            <a:endParaRPr lang="fr-FR"/>
          </a:p>
        </p:txBody>
      </p:sp>
    </p:spTree>
    <p:extLst>
      <p:ext uri="{BB962C8B-B14F-4D97-AF65-F5344CB8AC3E}">
        <p14:creationId xmlns:p14="http://schemas.microsoft.com/office/powerpoint/2010/main" val="26867618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10"/>
          </p:nvPr>
        </p:nvSpPr>
        <p:spPr/>
        <p:txBody>
          <a:bodyPr/>
          <a:lstStyle/>
          <a:p>
            <a:fld id="{A7EAD2ED-6AAC-4541-A5D5-95250E75BE94}" type="datetimeFigureOut">
              <a:t>26/04/2017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9074DF-B9D0-5748-9D81-446A1CEC0BAE}" type="slidenum">
              <a:t>‹N°›</a:t>
            </a:fld>
            <a:endParaRPr lang="fr-FR"/>
          </a:p>
        </p:txBody>
      </p:sp>
    </p:spTree>
    <p:extLst>
      <p:ext uri="{BB962C8B-B14F-4D97-AF65-F5344CB8AC3E}">
        <p14:creationId xmlns:p14="http://schemas.microsoft.com/office/powerpoint/2010/main" val="28966572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H"/>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10"/>
          </p:nvPr>
        </p:nvSpPr>
        <p:spPr/>
        <p:txBody>
          <a:bodyPr/>
          <a:lstStyle/>
          <a:p>
            <a:fld id="{A7EAD2ED-6AAC-4541-A5D5-95250E75BE94}" type="datetimeFigureOut">
              <a:t>26/04/2017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9074DF-B9D0-5748-9D81-446A1CEC0BAE}" type="slidenum">
              <a:t>‹N°›</a:t>
            </a:fld>
            <a:endParaRPr lang="fr-FR"/>
          </a:p>
        </p:txBody>
      </p:sp>
    </p:spTree>
    <p:extLst>
      <p:ext uri="{BB962C8B-B14F-4D97-AF65-F5344CB8AC3E}">
        <p14:creationId xmlns:p14="http://schemas.microsoft.com/office/powerpoint/2010/main" val="4006541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5" name="Espace réservé de la date 4"/>
          <p:cNvSpPr>
            <a:spLocks noGrp="1"/>
          </p:cNvSpPr>
          <p:nvPr>
            <p:ph type="dt" sz="half" idx="10"/>
          </p:nvPr>
        </p:nvSpPr>
        <p:spPr/>
        <p:txBody>
          <a:bodyPr/>
          <a:lstStyle/>
          <a:p>
            <a:fld id="{C5905FA0-394A-A84F-8C89-ABB893DBBD90}" type="datetimeFigureOut">
              <a:t>26/04/2017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6079690-15D3-A645-9C79-423DFDC8DD5C}" type="slidenum">
              <a:t>‹N°›</a:t>
            </a:fld>
            <a:endParaRPr lang="fr-FR"/>
          </a:p>
        </p:txBody>
      </p:sp>
    </p:spTree>
    <p:extLst>
      <p:ext uri="{BB962C8B-B14F-4D97-AF65-F5344CB8AC3E}">
        <p14:creationId xmlns:p14="http://schemas.microsoft.com/office/powerpoint/2010/main" val="756398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H"/>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7" name="Espace réservé de la date 6"/>
          <p:cNvSpPr>
            <a:spLocks noGrp="1"/>
          </p:cNvSpPr>
          <p:nvPr>
            <p:ph type="dt" sz="half" idx="10"/>
          </p:nvPr>
        </p:nvSpPr>
        <p:spPr/>
        <p:txBody>
          <a:bodyPr/>
          <a:lstStyle/>
          <a:p>
            <a:fld id="{C5905FA0-394A-A84F-8C89-ABB893DBBD90}" type="datetimeFigureOut">
              <a:t>26/04/2017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6079690-15D3-A645-9C79-423DFDC8DD5C}" type="slidenum">
              <a:t>‹N°›</a:t>
            </a:fld>
            <a:endParaRPr lang="fr-FR"/>
          </a:p>
        </p:txBody>
      </p:sp>
    </p:spTree>
    <p:extLst>
      <p:ext uri="{BB962C8B-B14F-4D97-AF65-F5344CB8AC3E}">
        <p14:creationId xmlns:p14="http://schemas.microsoft.com/office/powerpoint/2010/main" val="3345437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e la date 2"/>
          <p:cNvSpPr>
            <a:spLocks noGrp="1"/>
          </p:cNvSpPr>
          <p:nvPr>
            <p:ph type="dt" sz="half" idx="10"/>
          </p:nvPr>
        </p:nvSpPr>
        <p:spPr/>
        <p:txBody>
          <a:bodyPr/>
          <a:lstStyle/>
          <a:p>
            <a:fld id="{C5905FA0-394A-A84F-8C89-ABB893DBBD90}" type="datetimeFigureOut">
              <a:t>26/04/2017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6079690-15D3-A645-9C79-423DFDC8DD5C}" type="slidenum">
              <a:t>‹N°›</a:t>
            </a:fld>
            <a:endParaRPr lang="fr-FR"/>
          </a:p>
        </p:txBody>
      </p:sp>
    </p:spTree>
    <p:extLst>
      <p:ext uri="{BB962C8B-B14F-4D97-AF65-F5344CB8AC3E}">
        <p14:creationId xmlns:p14="http://schemas.microsoft.com/office/powerpoint/2010/main" val="3942868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5905FA0-394A-A84F-8C89-ABB893DBBD90}" type="datetimeFigureOut">
              <a:t>26/04/2017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6079690-15D3-A645-9C79-423DFDC8DD5C}" type="slidenum">
              <a:t>‹N°›</a:t>
            </a:fld>
            <a:endParaRPr lang="fr-FR"/>
          </a:p>
        </p:txBody>
      </p:sp>
    </p:spTree>
    <p:extLst>
      <p:ext uri="{BB962C8B-B14F-4D97-AF65-F5344CB8AC3E}">
        <p14:creationId xmlns:p14="http://schemas.microsoft.com/office/powerpoint/2010/main" val="3787094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H"/>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
        <p:nvSpPr>
          <p:cNvPr id="5" name="Espace réservé de la date 4"/>
          <p:cNvSpPr>
            <a:spLocks noGrp="1"/>
          </p:cNvSpPr>
          <p:nvPr>
            <p:ph type="dt" sz="half" idx="10"/>
          </p:nvPr>
        </p:nvSpPr>
        <p:spPr/>
        <p:txBody>
          <a:bodyPr/>
          <a:lstStyle/>
          <a:p>
            <a:fld id="{C5905FA0-394A-A84F-8C89-ABB893DBBD90}" type="datetimeFigureOut">
              <a:t>26/04/2017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6079690-15D3-A645-9C79-423DFDC8DD5C}" type="slidenum">
              <a:t>‹N°›</a:t>
            </a:fld>
            <a:endParaRPr lang="fr-FR"/>
          </a:p>
        </p:txBody>
      </p:sp>
    </p:spTree>
    <p:extLst>
      <p:ext uri="{BB962C8B-B14F-4D97-AF65-F5344CB8AC3E}">
        <p14:creationId xmlns:p14="http://schemas.microsoft.com/office/powerpoint/2010/main" val="209494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H"/>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H"/>
              <a:t>Faire glisser l'image vers l'espace réservé ou cliquer sur l'icône pour l'ajouter</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
        <p:nvSpPr>
          <p:cNvPr id="5" name="Espace réservé de la date 4"/>
          <p:cNvSpPr>
            <a:spLocks noGrp="1"/>
          </p:cNvSpPr>
          <p:nvPr>
            <p:ph type="dt" sz="half" idx="10"/>
          </p:nvPr>
        </p:nvSpPr>
        <p:spPr/>
        <p:txBody>
          <a:bodyPr/>
          <a:lstStyle/>
          <a:p>
            <a:fld id="{C5905FA0-394A-A84F-8C89-ABB893DBBD90}" type="datetimeFigureOut">
              <a:t>26/04/2017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6079690-15D3-A645-9C79-423DFDC8DD5C}" type="slidenum">
              <a:t>‹N°›</a:t>
            </a:fld>
            <a:endParaRPr lang="fr-FR"/>
          </a:p>
        </p:txBody>
      </p:sp>
    </p:spTree>
    <p:extLst>
      <p:ext uri="{BB962C8B-B14F-4D97-AF65-F5344CB8AC3E}">
        <p14:creationId xmlns:p14="http://schemas.microsoft.com/office/powerpoint/2010/main" val="1137441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905FA0-394A-A84F-8C89-ABB893DBBD90}" type="datetimeFigureOut">
              <a:t>26/04/2017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079690-15D3-A645-9C79-423DFDC8DD5C}" type="slidenum">
              <a:t>‹N°›</a:t>
            </a:fld>
            <a:endParaRPr lang="fr-FR"/>
          </a:p>
        </p:txBody>
      </p:sp>
    </p:spTree>
    <p:extLst>
      <p:ext uri="{BB962C8B-B14F-4D97-AF65-F5344CB8AC3E}">
        <p14:creationId xmlns:p14="http://schemas.microsoft.com/office/powerpoint/2010/main" val="3356469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H"/>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701FF-9C9E-184E-987C-F97FC52F5156}" type="datetimeFigureOut">
              <a:t>26/04/2017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CCFAA-8D20-5848-B0E1-0540F2068DE2}" type="slidenum">
              <a:t>‹N°›</a:t>
            </a:fld>
            <a:endParaRPr lang="fr-FR"/>
          </a:p>
        </p:txBody>
      </p:sp>
    </p:spTree>
    <p:extLst>
      <p:ext uri="{BB962C8B-B14F-4D97-AF65-F5344CB8AC3E}">
        <p14:creationId xmlns:p14="http://schemas.microsoft.com/office/powerpoint/2010/main" val="42890339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H"/>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EAD2ED-6AAC-4541-A5D5-95250E75BE94}" type="datetimeFigureOut">
              <a:t>26/04/2017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074DF-B9D0-5748-9D81-446A1CEC0BAE}" type="slidenum">
              <a:t>‹N°›</a:t>
            </a:fld>
            <a:endParaRPr lang="fr-FR"/>
          </a:p>
        </p:txBody>
      </p:sp>
    </p:spTree>
    <p:extLst>
      <p:ext uri="{BB962C8B-B14F-4D97-AF65-F5344CB8AC3E}">
        <p14:creationId xmlns:p14="http://schemas.microsoft.com/office/powerpoint/2010/main" val="1830361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1.jpeg"/><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wmf"/><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image1.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re 1"/>
          <p:cNvSpPr>
            <a:spLocks noGrp="1"/>
          </p:cNvSpPr>
          <p:nvPr>
            <p:ph type="ctrTitle"/>
          </p:nvPr>
        </p:nvSpPr>
        <p:spPr>
          <a:xfrm>
            <a:off x="685800" y="2908500"/>
            <a:ext cx="7772400" cy="1231265"/>
          </a:xfrm>
        </p:spPr>
        <p:txBody>
          <a:bodyPr>
            <a:normAutofit/>
          </a:bodyPr>
          <a:lstStyle/>
          <a:p>
            <a:r>
              <a:rPr lang="fr-CH" altLang="fr-FR" dirty="0">
                <a:latin typeface="Frutiger 55 Roman" panose="00000400000000000000" pitchFamily="2" charset="0"/>
              </a:rPr>
              <a:t>The people in IP</a:t>
            </a:r>
            <a:endParaRPr lang="fr-FR" dirty="0">
              <a:latin typeface="Frutiger 55 Roman" panose="00000400000000000000" pitchFamily="2" charset="0"/>
              <a:cs typeface="Frutiger LT 55 Roman"/>
            </a:endParaRPr>
          </a:p>
        </p:txBody>
      </p:sp>
      <p:sp>
        <p:nvSpPr>
          <p:cNvPr id="3" name="Sous-titre 2"/>
          <p:cNvSpPr>
            <a:spLocks noGrp="1"/>
          </p:cNvSpPr>
          <p:nvPr>
            <p:ph type="subTitle" idx="1"/>
          </p:nvPr>
        </p:nvSpPr>
        <p:spPr>
          <a:xfrm>
            <a:off x="4700187" y="4247259"/>
            <a:ext cx="3597651" cy="1839641"/>
          </a:xfrm>
        </p:spPr>
        <p:txBody>
          <a:bodyPr>
            <a:normAutofit fontScale="92500" lnSpcReduction="10000"/>
          </a:bodyPr>
          <a:lstStyle/>
          <a:p>
            <a:pPr algn="l"/>
            <a:r>
              <a:rPr lang="fr-CH" sz="2000" dirty="0">
                <a:solidFill>
                  <a:schemeClr val="tx1"/>
                </a:solidFill>
                <a:latin typeface="Frutiger 55 Roman" panose="00000400000000000000" pitchFamily="2" charset="0"/>
                <a:cs typeface="Frutiger LT 55 Roman"/>
              </a:rPr>
              <a:t>MGT-404</a:t>
            </a:r>
            <a:br>
              <a:rPr lang="fr-CH" sz="2000" dirty="0">
                <a:solidFill>
                  <a:schemeClr val="tx1"/>
                </a:solidFill>
                <a:latin typeface="Frutiger 55 Roman" panose="00000400000000000000" pitchFamily="2" charset="0"/>
                <a:cs typeface="Frutiger LT 55 Roman"/>
              </a:rPr>
            </a:br>
            <a:r>
              <a:rPr lang="fr-CH" sz="2000" dirty="0" err="1">
                <a:solidFill>
                  <a:schemeClr val="tx1"/>
                </a:solidFill>
                <a:latin typeface="Frutiger 55 Roman" panose="00000400000000000000" pitchFamily="2" charset="0"/>
                <a:cs typeface="Frutiger LT 55 Roman"/>
              </a:rPr>
              <a:t>Principles</a:t>
            </a:r>
            <a:r>
              <a:rPr lang="fr-CH" sz="2000" dirty="0">
                <a:solidFill>
                  <a:schemeClr val="tx1"/>
                </a:solidFill>
                <a:latin typeface="Frutiger 55 Roman" panose="00000400000000000000" pitchFamily="2" charset="0"/>
                <a:cs typeface="Frutiger LT 55 Roman"/>
              </a:rPr>
              <a:t> of IP Management</a:t>
            </a:r>
            <a:br>
              <a:rPr lang="fr-CH" sz="2000" dirty="0">
                <a:solidFill>
                  <a:schemeClr val="tx1"/>
                </a:solidFill>
                <a:latin typeface="Frutiger 55 Roman" panose="00000400000000000000" pitchFamily="2" charset="0"/>
                <a:cs typeface="Frutiger LT 55 Roman"/>
              </a:rPr>
            </a:br>
            <a:r>
              <a:rPr lang="fr-CH" sz="2000" dirty="0">
                <a:solidFill>
                  <a:schemeClr val="tx1"/>
                </a:solidFill>
                <a:latin typeface="Frutiger 55 Roman" panose="00000400000000000000" pitchFamily="2" charset="0"/>
                <a:cs typeface="Frutiger LT 55 Roman"/>
              </a:rPr>
              <a:t>EPFL</a:t>
            </a:r>
          </a:p>
          <a:p>
            <a:pPr algn="l"/>
            <a:r>
              <a:rPr lang="fr-CH" sz="2000" dirty="0">
                <a:solidFill>
                  <a:schemeClr val="tx1"/>
                </a:solidFill>
                <a:latin typeface="Frutiger 55 Roman" panose="00000400000000000000" pitchFamily="2" charset="0"/>
                <a:cs typeface="Frutiger LT 55 Roman"/>
              </a:rPr>
              <a:t>25.04.2017</a:t>
            </a:r>
          </a:p>
          <a:p>
            <a:pPr algn="l"/>
            <a:br>
              <a:rPr lang="fr-CH" sz="2000" dirty="0">
                <a:solidFill>
                  <a:schemeClr val="tx1"/>
                </a:solidFill>
                <a:latin typeface="Frutiger 55 Roman" panose="00000400000000000000" pitchFamily="2" charset="0"/>
                <a:cs typeface="Frutiger LT 55 Roman"/>
              </a:rPr>
            </a:br>
            <a:r>
              <a:rPr lang="fr-CH" sz="2000" dirty="0">
                <a:solidFill>
                  <a:schemeClr val="tx1"/>
                </a:solidFill>
                <a:latin typeface="Frutiger 55 Roman" panose="00000400000000000000" pitchFamily="2" charset="0"/>
                <a:cs typeface="Frutiger LT 55 Roman"/>
              </a:rPr>
              <a:t>Christophe Saam</a:t>
            </a:r>
            <a:endParaRPr lang="fr-FR" sz="2000" dirty="0">
              <a:solidFill>
                <a:schemeClr val="tx1"/>
              </a:solidFill>
              <a:latin typeface="Frutiger 55 Roman" panose="00000400000000000000" pitchFamily="2" charset="0"/>
              <a:cs typeface="Frutiger LT 55 Roman"/>
            </a:endParaRPr>
          </a:p>
        </p:txBody>
      </p:sp>
      <p:pic>
        <p:nvPicPr>
          <p:cNvPr id="5" name="Imag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011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ous-titre 2"/>
          <p:cNvSpPr txBox="1">
            <a:spLocks/>
          </p:cNvSpPr>
          <p:nvPr/>
        </p:nvSpPr>
        <p:spPr>
          <a:xfrm>
            <a:off x="2093720" y="84537"/>
            <a:ext cx="5678680" cy="50414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2000" dirty="0">
                <a:solidFill>
                  <a:schemeClr val="bg1"/>
                </a:solidFill>
                <a:latin typeface="Frutiger 45 Light" pitchFamily="2" charset="0"/>
                <a:cs typeface="Frutiger LT 55 Roman"/>
              </a:rPr>
              <a:t>A </a:t>
            </a:r>
            <a:r>
              <a:rPr lang="fr-FR" sz="2000" dirty="0" err="1">
                <a:solidFill>
                  <a:schemeClr val="bg1"/>
                </a:solidFill>
                <a:latin typeface="Frutiger 45 Light" pitchFamily="2" charset="0"/>
                <a:cs typeface="Frutiger LT 55 Roman"/>
              </a:rPr>
              <a:t>wide</a:t>
            </a:r>
            <a:r>
              <a:rPr lang="fr-FR" sz="2000" dirty="0">
                <a:solidFill>
                  <a:schemeClr val="bg1"/>
                </a:solidFill>
                <a:latin typeface="Frutiger 45 Light" pitchFamily="2" charset="0"/>
                <a:cs typeface="Frutiger LT 55 Roman"/>
              </a:rPr>
              <a:t> range of IP </a:t>
            </a:r>
            <a:r>
              <a:rPr lang="fr-FR" sz="2000" dirty="0" err="1">
                <a:solidFill>
                  <a:schemeClr val="bg1"/>
                </a:solidFill>
                <a:latin typeface="Frutiger 45 Light" pitchFamily="2" charset="0"/>
                <a:cs typeface="Frutiger LT 55 Roman"/>
              </a:rPr>
              <a:t>related</a:t>
            </a:r>
            <a:r>
              <a:rPr lang="fr-FR" sz="2000" dirty="0">
                <a:solidFill>
                  <a:schemeClr val="bg1"/>
                </a:solidFill>
                <a:latin typeface="Frutiger 45 Light" pitchFamily="2" charset="0"/>
                <a:cs typeface="Frutiger LT 55 Roman"/>
              </a:rPr>
              <a:t>  professions</a:t>
            </a:r>
          </a:p>
        </p:txBody>
      </p:sp>
      <p:pic>
        <p:nvPicPr>
          <p:cNvPr id="8" name="Imag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llipse 1"/>
          <p:cNvSpPr/>
          <p:nvPr/>
        </p:nvSpPr>
        <p:spPr>
          <a:xfrm>
            <a:off x="196554" y="1367327"/>
            <a:ext cx="8733802" cy="48842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dirty="0"/>
          </a:p>
        </p:txBody>
      </p:sp>
      <p:sp>
        <p:nvSpPr>
          <p:cNvPr id="9" name="Espace réservé du contenu 5"/>
          <p:cNvSpPr txBox="1">
            <a:spLocks/>
          </p:cNvSpPr>
          <p:nvPr/>
        </p:nvSpPr>
        <p:spPr bwMode="auto">
          <a:xfrm>
            <a:off x="2188569" y="1803399"/>
            <a:ext cx="5583831" cy="4751388"/>
          </a:xfrm>
          <a:prstGeom prst="rect">
            <a:avLst/>
          </a:prstGeom>
          <a:noFill/>
          <a:ln w="9525">
            <a:noFill/>
            <a:miter lim="800000"/>
            <a:headEnd/>
            <a:tailEnd/>
          </a:ln>
        </p:spPr>
        <p:txBody>
          <a:bodyPr/>
          <a:lstStyle/>
          <a:p>
            <a:pPr marL="342900" indent="-342900">
              <a:lnSpc>
                <a:spcPct val="120000"/>
              </a:lnSpc>
              <a:buClr>
                <a:srgbClr val="FFC000"/>
              </a:buClr>
              <a:buFont typeface="Wingdings" pitchFamily="2" charset="2"/>
              <a:buChar char="Ø"/>
              <a:defRPr/>
            </a:pPr>
            <a:endParaRPr lang="fr-FR" sz="2400" kern="0" dirty="0">
              <a:solidFill>
                <a:srgbClr val="404B56"/>
              </a:solidFill>
              <a:latin typeface="Frutiger 55 Roman" pitchFamily="2" charset="0"/>
            </a:endParaRPr>
          </a:p>
          <a:p>
            <a:pPr>
              <a:lnSpc>
                <a:spcPct val="120000"/>
              </a:lnSpc>
              <a:buClr>
                <a:srgbClr val="FFC000"/>
              </a:buClr>
              <a:defRPr/>
            </a:pPr>
            <a:r>
              <a:rPr lang="fr-FR" sz="2400" i="1" kern="0" dirty="0">
                <a:latin typeface="Frutiger 55 Roman" pitchFamily="2" charset="0"/>
              </a:rPr>
              <a:t>Patent attorneys, patent agents, patent </a:t>
            </a:r>
            <a:r>
              <a:rPr lang="fr-FR" sz="2400" i="1" kern="0" dirty="0" err="1">
                <a:latin typeface="Frutiger 55 Roman" pitchFamily="2" charset="0"/>
              </a:rPr>
              <a:t>lawyers</a:t>
            </a:r>
            <a:r>
              <a:rPr lang="fr-FR" sz="2400" i="1" kern="0" dirty="0">
                <a:latin typeface="Frutiger 55 Roman" pitchFamily="2" charset="0"/>
              </a:rPr>
              <a:t>, patent </a:t>
            </a:r>
            <a:r>
              <a:rPr lang="fr-FR" sz="2400" i="1" kern="0" dirty="0" err="1">
                <a:latin typeface="Frutiger 55 Roman" pitchFamily="2" charset="0"/>
              </a:rPr>
              <a:t>examiners</a:t>
            </a:r>
            <a:r>
              <a:rPr lang="fr-FR" sz="2400" i="1" kern="0" dirty="0">
                <a:latin typeface="Frutiger 55 Roman" pitchFamily="2" charset="0"/>
              </a:rPr>
              <a:t>, </a:t>
            </a:r>
            <a:r>
              <a:rPr lang="fr-FR" sz="2400" i="1" kern="0" dirty="0" err="1">
                <a:latin typeface="Frutiger 55 Roman" pitchFamily="2" charset="0"/>
              </a:rPr>
              <a:t>judges</a:t>
            </a:r>
            <a:r>
              <a:rPr lang="fr-FR" sz="2400" i="1" kern="0" dirty="0">
                <a:latin typeface="Frutiger 55 Roman" pitchFamily="2" charset="0"/>
              </a:rPr>
              <a:t>, </a:t>
            </a:r>
            <a:r>
              <a:rPr lang="fr-FR" sz="2400" i="1" kern="0" dirty="0" err="1">
                <a:latin typeface="Frutiger 55 Roman" pitchFamily="2" charset="0"/>
              </a:rPr>
              <a:t>licensing</a:t>
            </a:r>
            <a:r>
              <a:rPr lang="fr-FR" sz="2400" i="1" kern="0" dirty="0">
                <a:latin typeface="Frutiger 55 Roman" pitchFamily="2" charset="0"/>
              </a:rPr>
              <a:t> </a:t>
            </a:r>
            <a:r>
              <a:rPr lang="fr-FR" sz="2400" i="1" kern="0" dirty="0" err="1">
                <a:latin typeface="Frutiger 55 Roman" pitchFamily="2" charset="0"/>
              </a:rPr>
              <a:t>specialists</a:t>
            </a:r>
            <a:r>
              <a:rPr lang="fr-FR" sz="2400" i="1" kern="0" dirty="0">
                <a:latin typeface="Frutiger 55 Roman" pitchFamily="2" charset="0"/>
              </a:rPr>
              <a:t>, TTO experts, patent information </a:t>
            </a:r>
            <a:r>
              <a:rPr lang="fr-FR" sz="2400" i="1" kern="0" dirty="0" err="1">
                <a:latin typeface="Frutiger 55 Roman" pitchFamily="2" charset="0"/>
              </a:rPr>
              <a:t>analysts</a:t>
            </a:r>
            <a:r>
              <a:rPr lang="fr-FR" sz="2400" i="1" kern="0" dirty="0">
                <a:latin typeface="Frutiger 55 Roman" pitchFamily="2" charset="0"/>
              </a:rPr>
              <a:t>, </a:t>
            </a:r>
            <a:r>
              <a:rPr lang="fr-FR" sz="2400" i="1" kern="0" dirty="0" err="1">
                <a:latin typeface="Frutiger 55 Roman" pitchFamily="2" charset="0"/>
              </a:rPr>
              <a:t>paralegals</a:t>
            </a:r>
            <a:r>
              <a:rPr lang="fr-FR" sz="2400" i="1" kern="0" dirty="0">
                <a:latin typeface="Frutiger 55 Roman" pitchFamily="2" charset="0"/>
              </a:rPr>
              <a:t>, IP brokers, patent translators, </a:t>
            </a:r>
            <a:r>
              <a:rPr lang="fr-FR" sz="2400" i="1" kern="0" dirty="0" err="1">
                <a:latin typeface="Frutiger 55 Roman" pitchFamily="2" charset="0"/>
              </a:rPr>
              <a:t>draftsmen</a:t>
            </a:r>
            <a:r>
              <a:rPr lang="fr-FR" sz="2400" i="1" kern="0" dirty="0">
                <a:latin typeface="Frutiger 55 Roman" pitchFamily="2" charset="0"/>
              </a:rPr>
              <a:t>, …</a:t>
            </a:r>
          </a:p>
          <a:p>
            <a:pPr>
              <a:lnSpc>
                <a:spcPct val="120000"/>
              </a:lnSpc>
              <a:buClr>
                <a:srgbClr val="FFC000"/>
              </a:buClr>
              <a:defRPr/>
            </a:pPr>
            <a:endParaRPr lang="fr-FR" sz="2400" kern="0" dirty="0">
              <a:solidFill>
                <a:srgbClr val="404B56"/>
              </a:solidFill>
              <a:latin typeface="Frutiger 55 Roman" pitchFamily="2" charset="0"/>
            </a:endParaRPr>
          </a:p>
          <a:p>
            <a:pPr>
              <a:lnSpc>
                <a:spcPct val="120000"/>
              </a:lnSpc>
              <a:buClr>
                <a:srgbClr val="FFC000"/>
              </a:buClr>
              <a:defRPr/>
            </a:pPr>
            <a:r>
              <a:rPr lang="fr-FR" sz="2400" kern="0" dirty="0">
                <a:solidFill>
                  <a:srgbClr val="404B56"/>
                </a:solidFill>
                <a:latin typeface="Frutiger 55 Roman" pitchFamily="2" charset="0"/>
              </a:rPr>
              <a:t>						</a:t>
            </a:r>
          </a:p>
          <a:p>
            <a:pPr>
              <a:lnSpc>
                <a:spcPct val="120000"/>
              </a:lnSpc>
              <a:buClr>
                <a:srgbClr val="FFC000"/>
              </a:buClr>
              <a:defRPr/>
            </a:pPr>
            <a:endParaRPr lang="fr-FR" sz="1600" kern="0" dirty="0">
              <a:solidFill>
                <a:srgbClr val="404B56"/>
              </a:solidFill>
              <a:latin typeface="Frutiger 55 Roman" pitchFamily="2" charset="0"/>
            </a:endParaRPr>
          </a:p>
          <a:p>
            <a:pPr marL="342900" indent="-342900">
              <a:lnSpc>
                <a:spcPct val="120000"/>
              </a:lnSpc>
              <a:buClr>
                <a:srgbClr val="FFC000"/>
              </a:buClr>
              <a:buFont typeface="Wingdings" pitchFamily="2" charset="2"/>
              <a:buChar char="Ø"/>
              <a:defRPr/>
            </a:pPr>
            <a:endParaRPr lang="fr-CH" sz="1600" kern="0" dirty="0">
              <a:solidFill>
                <a:srgbClr val="FF0000"/>
              </a:solidFill>
              <a:latin typeface="Frutiger 45 Light" pitchFamily="2" charset="0"/>
            </a:endParaRPr>
          </a:p>
          <a:p>
            <a:pPr marL="342900" indent="-342900">
              <a:lnSpc>
                <a:spcPct val="120000"/>
              </a:lnSpc>
              <a:buClr>
                <a:srgbClr val="FFC000"/>
              </a:buClr>
              <a:buFont typeface="Wingdings" pitchFamily="2" charset="2"/>
              <a:buChar char="Ø"/>
              <a:defRPr/>
            </a:pPr>
            <a:endParaRPr lang="fr-CH" sz="1600" kern="0" dirty="0">
              <a:solidFill>
                <a:srgbClr val="6093BB"/>
              </a:solidFill>
              <a:latin typeface="Frutiger 45 Light" pitchFamily="2" charset="0"/>
            </a:endParaRPr>
          </a:p>
          <a:p>
            <a:pPr marL="342900" indent="-342900">
              <a:lnSpc>
                <a:spcPct val="120000"/>
              </a:lnSpc>
              <a:buClr>
                <a:srgbClr val="FFC000"/>
              </a:buClr>
              <a:buFont typeface="Wingdings" pitchFamily="2" charset="2"/>
              <a:buChar char="Ø"/>
              <a:defRPr/>
            </a:pPr>
            <a:endParaRPr lang="fr-CH" sz="1600" kern="0" dirty="0">
              <a:solidFill>
                <a:srgbClr val="6093BB"/>
              </a:solidFill>
              <a:latin typeface="Frutiger 45 Light" pitchFamily="2" charset="0"/>
            </a:endParaRPr>
          </a:p>
          <a:p>
            <a:pPr>
              <a:lnSpc>
                <a:spcPct val="120000"/>
              </a:lnSpc>
              <a:buClr>
                <a:srgbClr val="FFC000"/>
              </a:buClr>
              <a:defRPr/>
            </a:pPr>
            <a:r>
              <a:rPr lang="fr-FR" sz="1600" kern="0" dirty="0">
                <a:solidFill>
                  <a:srgbClr val="404B56"/>
                </a:solidFill>
                <a:latin typeface="Frutiger 55 Roman" pitchFamily="2" charset="0"/>
                <a:cs typeface="+mn-cs"/>
              </a:rPr>
              <a:t>	</a:t>
            </a: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FR"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FR"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Tree>
    <p:extLst>
      <p:ext uri="{BB962C8B-B14F-4D97-AF65-F5344CB8AC3E}">
        <p14:creationId xmlns:p14="http://schemas.microsoft.com/office/powerpoint/2010/main" val="3289191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ous-titre 2"/>
          <p:cNvSpPr txBox="1">
            <a:spLocks/>
          </p:cNvSpPr>
          <p:nvPr/>
        </p:nvSpPr>
        <p:spPr>
          <a:xfrm>
            <a:off x="2196269" y="92162"/>
            <a:ext cx="5678680" cy="50414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2000" dirty="0">
                <a:solidFill>
                  <a:schemeClr val="bg1"/>
                </a:solidFill>
                <a:latin typeface="Frutiger 45 Light" pitchFamily="2" charset="0"/>
                <a:cs typeface="Frutiger LT 55 Roman"/>
              </a:rPr>
              <a:t>Patent Professions</a:t>
            </a:r>
          </a:p>
        </p:txBody>
      </p:sp>
      <p:pic>
        <p:nvPicPr>
          <p:cNvPr id="8" name="Imag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au 2"/>
          <p:cNvGraphicFramePr>
            <a:graphicFrameLocks noGrp="1"/>
          </p:cNvGraphicFramePr>
          <p:nvPr>
            <p:extLst>
              <p:ext uri="{D42A27DB-BD31-4B8C-83A1-F6EECF244321}">
                <p14:modId xmlns:p14="http://schemas.microsoft.com/office/powerpoint/2010/main" val="502043287"/>
              </p:ext>
            </p:extLst>
          </p:nvPr>
        </p:nvGraphicFramePr>
        <p:xfrm>
          <a:off x="1523999" y="1484331"/>
          <a:ext cx="6893608" cy="4485640"/>
        </p:xfrm>
        <a:graphic>
          <a:graphicData uri="http://schemas.openxmlformats.org/drawingml/2006/table">
            <a:tbl>
              <a:tblPr firstRow="1" bandRow="1">
                <a:tableStyleId>{5C22544A-7EE6-4342-B048-85BDC9FD1C3A}</a:tableStyleId>
              </a:tblPr>
              <a:tblGrid>
                <a:gridCol w="1465697">
                  <a:extLst>
                    <a:ext uri="{9D8B030D-6E8A-4147-A177-3AD203B41FA5}">
                      <a16:colId xmlns:a16="http://schemas.microsoft.com/office/drawing/2014/main" val="1549218463"/>
                    </a:ext>
                  </a:extLst>
                </a:gridCol>
                <a:gridCol w="3462379">
                  <a:extLst>
                    <a:ext uri="{9D8B030D-6E8A-4147-A177-3AD203B41FA5}">
                      <a16:colId xmlns:a16="http://schemas.microsoft.com/office/drawing/2014/main" val="586507586"/>
                    </a:ext>
                  </a:extLst>
                </a:gridCol>
                <a:gridCol w="1965532">
                  <a:extLst>
                    <a:ext uri="{9D8B030D-6E8A-4147-A177-3AD203B41FA5}">
                      <a16:colId xmlns:a16="http://schemas.microsoft.com/office/drawing/2014/main" val="1480292382"/>
                    </a:ext>
                  </a:extLst>
                </a:gridCol>
              </a:tblGrid>
              <a:tr h="370840">
                <a:tc>
                  <a:txBody>
                    <a:bodyPr/>
                    <a:lstStyle/>
                    <a:p>
                      <a:endParaRPr lang="fr-CH" b="0" i="0" dirty="0">
                        <a:latin typeface="Frutiger 55 Roman" panose="00000400000000000000" pitchFamily="2" charset="0"/>
                      </a:endParaRPr>
                    </a:p>
                  </a:txBody>
                  <a:tcPr/>
                </a:tc>
                <a:tc>
                  <a:txBody>
                    <a:bodyPr/>
                    <a:lstStyle/>
                    <a:p>
                      <a:r>
                        <a:rPr lang="fr-CH" b="1" i="0" dirty="0" err="1">
                          <a:latin typeface="Frutiger 55 Roman" panose="00000400000000000000" pitchFamily="2" charset="0"/>
                        </a:rPr>
                        <a:t>Representative</a:t>
                      </a:r>
                      <a:endParaRPr lang="fr-CH" b="1" i="0" dirty="0">
                        <a:latin typeface="Frutiger 55 Roman" panose="00000400000000000000" pitchFamily="2" charset="0"/>
                      </a:endParaRPr>
                    </a:p>
                  </a:txBody>
                  <a:tcPr/>
                </a:tc>
                <a:tc>
                  <a:txBody>
                    <a:bodyPr/>
                    <a:lstStyle/>
                    <a:p>
                      <a:r>
                        <a:rPr lang="fr-CH" b="1" i="0" dirty="0">
                          <a:latin typeface="Frutiger 55 Roman" panose="00000400000000000000" pitchFamily="2" charset="0"/>
                        </a:rPr>
                        <a:t>Civil servant</a:t>
                      </a:r>
                    </a:p>
                  </a:txBody>
                  <a:tcPr/>
                </a:tc>
                <a:extLst>
                  <a:ext uri="{0D108BD9-81ED-4DB2-BD59-A6C34878D82A}">
                    <a16:rowId xmlns:a16="http://schemas.microsoft.com/office/drawing/2014/main" val="3747932732"/>
                  </a:ext>
                </a:extLst>
              </a:tr>
              <a:tr h="370840">
                <a:tc>
                  <a:txBody>
                    <a:bodyPr/>
                    <a:lstStyle/>
                    <a:p>
                      <a:r>
                        <a:rPr lang="fr-CH" b="1" i="0" dirty="0" err="1">
                          <a:latin typeface="Frutiger 55 Roman" panose="00000400000000000000" pitchFamily="2" charset="0"/>
                        </a:rPr>
                        <a:t>Prosecution</a:t>
                      </a:r>
                      <a:endParaRPr lang="fr-CH" b="1" i="0" dirty="0">
                        <a:latin typeface="Frutiger 55 Roman" panose="00000400000000000000" pitchFamily="2" charset="0"/>
                      </a:endParaRPr>
                    </a:p>
                  </a:txBody>
                  <a:tcPr/>
                </a:tc>
                <a:tc>
                  <a:txBody>
                    <a:bodyPr/>
                    <a:lstStyle/>
                    <a:p>
                      <a:r>
                        <a:rPr lang="fr-CH" b="0" i="0" dirty="0">
                          <a:latin typeface="Frutiger 55 Roman" panose="00000400000000000000" pitchFamily="2" charset="0"/>
                        </a:rPr>
                        <a:t>Patent </a:t>
                      </a:r>
                      <a:r>
                        <a:rPr lang="fr-CH" b="0" i="0" dirty="0" err="1">
                          <a:latin typeface="Frutiger 55 Roman" panose="00000400000000000000" pitchFamily="2" charset="0"/>
                        </a:rPr>
                        <a:t>representative</a:t>
                      </a:r>
                      <a:r>
                        <a:rPr lang="fr-CH" b="0" i="0" dirty="0">
                          <a:latin typeface="Frutiger 55 Roman" panose="00000400000000000000" pitchFamily="2" charset="0"/>
                        </a:rPr>
                        <a:t>: </a:t>
                      </a:r>
                      <a:br>
                        <a:rPr lang="fr-CH" b="0" i="0" dirty="0">
                          <a:latin typeface="Frutiger 55 Roman" panose="00000400000000000000" pitchFamily="2" charset="0"/>
                        </a:rPr>
                      </a:br>
                      <a:r>
                        <a:rPr lang="fr-CH" b="0" i="0" dirty="0">
                          <a:latin typeface="Frutiger 55 Roman" panose="00000400000000000000" pitchFamily="2" charset="0"/>
                        </a:rPr>
                        <a:t>Patent attorney / Patent agent</a:t>
                      </a:r>
                    </a:p>
                    <a:p>
                      <a:endParaRPr lang="fr-CH" b="0" i="0" dirty="0">
                        <a:latin typeface="Frutiger 55 Roman" panose="00000400000000000000" pitchFamily="2" charset="0"/>
                      </a:endParaRPr>
                    </a:p>
                  </a:txBody>
                  <a:tcPr/>
                </a:tc>
                <a:tc>
                  <a:txBody>
                    <a:bodyPr/>
                    <a:lstStyle/>
                    <a:p>
                      <a:r>
                        <a:rPr lang="fr-CH" b="0" i="0" dirty="0">
                          <a:latin typeface="Frutiger 55 Roman" panose="00000400000000000000" pitchFamily="2" charset="0"/>
                        </a:rPr>
                        <a:t>Patent Examiner</a:t>
                      </a:r>
                    </a:p>
                  </a:txBody>
                  <a:tcPr/>
                </a:tc>
                <a:extLst>
                  <a:ext uri="{0D108BD9-81ED-4DB2-BD59-A6C34878D82A}">
                    <a16:rowId xmlns:a16="http://schemas.microsoft.com/office/drawing/2014/main" val="1639288214"/>
                  </a:ext>
                </a:extLst>
              </a:tr>
              <a:tr h="370840">
                <a:tc>
                  <a:txBody>
                    <a:bodyPr/>
                    <a:lstStyle/>
                    <a:p>
                      <a:r>
                        <a:rPr lang="fr-CH" b="1" i="0" dirty="0" err="1">
                          <a:latin typeface="Frutiger 55 Roman" panose="00000400000000000000" pitchFamily="2" charset="0"/>
                        </a:rPr>
                        <a:t>Litigation</a:t>
                      </a:r>
                      <a:endParaRPr lang="fr-CH" b="1" i="0" dirty="0">
                        <a:latin typeface="Frutiger 55 Roman" panose="00000400000000000000" pitchFamily="2" charset="0"/>
                      </a:endParaRPr>
                    </a:p>
                  </a:txBody>
                  <a:tcPr/>
                </a:tc>
                <a:tc>
                  <a:txBody>
                    <a:bodyPr/>
                    <a:lstStyle/>
                    <a:p>
                      <a:r>
                        <a:rPr lang="fr-CH" b="0" i="0" dirty="0">
                          <a:latin typeface="Frutiger 55 Roman" panose="00000400000000000000" pitchFamily="2" charset="0"/>
                        </a:rPr>
                        <a:t>Patent </a:t>
                      </a:r>
                      <a:r>
                        <a:rPr lang="fr-CH" b="0" i="0" dirty="0" err="1">
                          <a:latin typeface="Frutiger 55 Roman" panose="00000400000000000000" pitchFamily="2" charset="0"/>
                        </a:rPr>
                        <a:t>lawyer</a:t>
                      </a:r>
                      <a:endParaRPr lang="fr-CH" b="0" i="0" dirty="0">
                        <a:latin typeface="Frutiger 55 Roman" panose="00000400000000000000" pitchFamily="2" charset="0"/>
                      </a:endParaRPr>
                    </a:p>
                    <a:p>
                      <a:r>
                        <a:rPr lang="fr-CH" b="0" i="0" dirty="0">
                          <a:latin typeface="Frutiger 55 Roman" panose="00000400000000000000" pitchFamily="2" charset="0"/>
                        </a:rPr>
                        <a:t>(Patent attorney)</a:t>
                      </a:r>
                    </a:p>
                    <a:p>
                      <a:endParaRPr lang="fr-CH" b="0" i="0" dirty="0">
                        <a:latin typeface="Frutiger 55 Roman" panose="00000400000000000000" pitchFamily="2" charset="0"/>
                      </a:endParaRPr>
                    </a:p>
                  </a:txBody>
                  <a:tcPr/>
                </a:tc>
                <a:tc>
                  <a:txBody>
                    <a:bodyPr/>
                    <a:lstStyle/>
                    <a:p>
                      <a:r>
                        <a:rPr lang="fr-CH" b="0" i="0" dirty="0">
                          <a:latin typeface="Frutiger 55 Roman" panose="00000400000000000000" pitchFamily="2" charset="0"/>
                        </a:rPr>
                        <a:t>Patent Judge</a:t>
                      </a:r>
                    </a:p>
                  </a:txBody>
                  <a:tcPr/>
                </a:tc>
                <a:extLst>
                  <a:ext uri="{0D108BD9-81ED-4DB2-BD59-A6C34878D82A}">
                    <a16:rowId xmlns:a16="http://schemas.microsoft.com/office/drawing/2014/main" val="299283325"/>
                  </a:ext>
                </a:extLst>
              </a:tr>
              <a:tr h="370840">
                <a:tc>
                  <a:txBody>
                    <a:bodyPr/>
                    <a:lstStyle/>
                    <a:p>
                      <a:r>
                        <a:rPr lang="fr-CH" b="1" i="0" dirty="0" err="1">
                          <a:latin typeface="Frutiger 55 Roman" panose="00000400000000000000" pitchFamily="2" charset="0"/>
                        </a:rPr>
                        <a:t>Misc</a:t>
                      </a:r>
                      <a:endParaRPr lang="fr-CH" b="1" i="0" dirty="0">
                        <a:latin typeface="Frutiger 55 Roman" panose="00000400000000000000" pitchFamily="2" charset="0"/>
                      </a:endParaRPr>
                    </a:p>
                  </a:txBody>
                  <a:tcPr/>
                </a:tc>
                <a:tc>
                  <a:txBody>
                    <a:bodyPr/>
                    <a:lstStyle/>
                    <a:p>
                      <a:pPr marL="0" algn="l" defTabSz="457200" rtl="0" eaLnBrk="1" latinLnBrk="0" hangingPunct="1"/>
                      <a:r>
                        <a:rPr lang="fr-FR" sz="1800" b="0" i="0" kern="1200" dirty="0" err="1">
                          <a:solidFill>
                            <a:schemeClr val="dk1"/>
                          </a:solidFill>
                          <a:latin typeface="Frutiger 55 Roman" panose="00000400000000000000" pitchFamily="2" charset="0"/>
                          <a:ea typeface="+mn-ea"/>
                          <a:cs typeface="+mn-cs"/>
                        </a:rPr>
                        <a:t>Licensing</a:t>
                      </a:r>
                      <a:r>
                        <a:rPr lang="fr-FR" sz="1800" b="0" i="0" kern="1200" dirty="0">
                          <a:solidFill>
                            <a:schemeClr val="dk1"/>
                          </a:solidFill>
                          <a:latin typeface="Frutiger 55 Roman" panose="00000400000000000000" pitchFamily="2" charset="0"/>
                          <a:ea typeface="+mn-ea"/>
                          <a:cs typeface="+mn-cs"/>
                        </a:rPr>
                        <a:t> </a:t>
                      </a:r>
                      <a:r>
                        <a:rPr lang="fr-FR" sz="1800" b="0" i="0" kern="1200" dirty="0" err="1">
                          <a:solidFill>
                            <a:schemeClr val="dk1"/>
                          </a:solidFill>
                          <a:latin typeface="Frutiger 55 Roman" panose="00000400000000000000" pitchFamily="2" charset="0"/>
                          <a:ea typeface="+mn-ea"/>
                          <a:cs typeface="+mn-cs"/>
                        </a:rPr>
                        <a:t>specialists</a:t>
                      </a:r>
                      <a:endParaRPr lang="fr-FR" sz="1800" b="0" i="0" kern="1200" dirty="0">
                        <a:solidFill>
                          <a:schemeClr val="dk1"/>
                        </a:solidFill>
                        <a:latin typeface="Frutiger 55 Roman" panose="00000400000000000000" pitchFamily="2" charset="0"/>
                        <a:ea typeface="+mn-ea"/>
                        <a:cs typeface="+mn-cs"/>
                      </a:endParaRPr>
                    </a:p>
                    <a:p>
                      <a:pPr marL="0" algn="l" defTabSz="457200" rtl="0" eaLnBrk="1" latinLnBrk="0" hangingPunct="1"/>
                      <a:r>
                        <a:rPr lang="fr-FR" sz="1800" b="0" i="0" kern="1200" dirty="0">
                          <a:solidFill>
                            <a:schemeClr val="dk1"/>
                          </a:solidFill>
                          <a:latin typeface="Frutiger 55 Roman" panose="00000400000000000000" pitchFamily="2" charset="0"/>
                          <a:ea typeface="+mn-ea"/>
                          <a:cs typeface="+mn-cs"/>
                        </a:rPr>
                        <a:t>TTO experts</a:t>
                      </a:r>
                    </a:p>
                    <a:p>
                      <a:pPr marL="0" algn="l" defTabSz="457200" rtl="0" eaLnBrk="1" latinLnBrk="0" hangingPunct="1"/>
                      <a:r>
                        <a:rPr lang="fr-FR" sz="1800" b="0" i="0" kern="1200" dirty="0">
                          <a:solidFill>
                            <a:schemeClr val="dk1"/>
                          </a:solidFill>
                          <a:latin typeface="Frutiger 55 Roman" panose="00000400000000000000" pitchFamily="2" charset="0"/>
                          <a:ea typeface="+mn-ea"/>
                          <a:cs typeface="+mn-cs"/>
                        </a:rPr>
                        <a:t>Patent information </a:t>
                      </a:r>
                      <a:r>
                        <a:rPr lang="fr-FR" sz="1800" b="0" i="0" kern="1200" dirty="0" err="1">
                          <a:solidFill>
                            <a:schemeClr val="dk1"/>
                          </a:solidFill>
                          <a:latin typeface="Frutiger 55 Roman" panose="00000400000000000000" pitchFamily="2" charset="0"/>
                          <a:ea typeface="+mn-ea"/>
                          <a:cs typeface="+mn-cs"/>
                        </a:rPr>
                        <a:t>analysts</a:t>
                      </a:r>
                      <a:endParaRPr lang="fr-FR" sz="1800" b="0" i="0" kern="1200" dirty="0">
                        <a:solidFill>
                          <a:schemeClr val="dk1"/>
                        </a:solidFill>
                        <a:latin typeface="Frutiger 55 Roman" panose="00000400000000000000" pitchFamily="2" charset="0"/>
                        <a:ea typeface="+mn-ea"/>
                        <a:cs typeface="+mn-cs"/>
                      </a:endParaRPr>
                    </a:p>
                    <a:p>
                      <a:pPr marL="0" algn="l" defTabSz="457200" rtl="0" eaLnBrk="1" latinLnBrk="0" hangingPunct="1"/>
                      <a:r>
                        <a:rPr lang="fr-FR" sz="1800" b="0" i="0" kern="1200" dirty="0" err="1">
                          <a:solidFill>
                            <a:schemeClr val="dk1"/>
                          </a:solidFill>
                          <a:latin typeface="Frutiger 55 Roman" panose="00000400000000000000" pitchFamily="2" charset="0"/>
                          <a:ea typeface="+mn-ea"/>
                          <a:cs typeface="+mn-cs"/>
                        </a:rPr>
                        <a:t>Paralegals</a:t>
                      </a:r>
                      <a:endParaRPr lang="fr-FR" sz="1800" b="0" i="0" kern="1200" dirty="0">
                        <a:solidFill>
                          <a:schemeClr val="dk1"/>
                        </a:solidFill>
                        <a:latin typeface="Frutiger 55 Roman" panose="00000400000000000000" pitchFamily="2" charset="0"/>
                        <a:ea typeface="+mn-ea"/>
                        <a:cs typeface="+mn-cs"/>
                      </a:endParaRPr>
                    </a:p>
                    <a:p>
                      <a:pPr marL="0" algn="l" defTabSz="457200" rtl="0" eaLnBrk="1" latinLnBrk="0" hangingPunct="1"/>
                      <a:r>
                        <a:rPr lang="fr-FR" sz="1800" b="0" i="0" kern="1200" dirty="0">
                          <a:solidFill>
                            <a:schemeClr val="dk1"/>
                          </a:solidFill>
                          <a:latin typeface="Frutiger 55 Roman" panose="00000400000000000000" pitchFamily="2" charset="0"/>
                          <a:ea typeface="+mn-ea"/>
                          <a:cs typeface="+mn-cs"/>
                        </a:rPr>
                        <a:t>IP brokers</a:t>
                      </a:r>
                    </a:p>
                    <a:p>
                      <a:pPr marL="0" algn="l" defTabSz="457200" rtl="0" eaLnBrk="1" latinLnBrk="0" hangingPunct="1"/>
                      <a:r>
                        <a:rPr lang="fr-FR" sz="1800" b="0" i="0" kern="1200" dirty="0">
                          <a:solidFill>
                            <a:schemeClr val="dk1"/>
                          </a:solidFill>
                          <a:latin typeface="Frutiger 55 Roman" panose="00000400000000000000" pitchFamily="2" charset="0"/>
                          <a:ea typeface="+mn-ea"/>
                          <a:cs typeface="+mn-cs"/>
                        </a:rPr>
                        <a:t>Patent translators </a:t>
                      </a:r>
                      <a:br>
                        <a:rPr lang="fr-FR" sz="1800" b="0" i="0" kern="1200" dirty="0">
                          <a:solidFill>
                            <a:schemeClr val="dk1"/>
                          </a:solidFill>
                          <a:latin typeface="Frutiger 55 Roman" panose="00000400000000000000" pitchFamily="2" charset="0"/>
                          <a:ea typeface="+mn-ea"/>
                          <a:cs typeface="+mn-cs"/>
                        </a:rPr>
                      </a:br>
                      <a:r>
                        <a:rPr lang="fr-FR" sz="1800" b="0" i="0" kern="1200" dirty="0">
                          <a:solidFill>
                            <a:schemeClr val="dk1"/>
                          </a:solidFill>
                          <a:latin typeface="Frutiger 55 Roman" panose="00000400000000000000" pitchFamily="2" charset="0"/>
                          <a:ea typeface="+mn-ea"/>
                          <a:cs typeface="+mn-cs"/>
                        </a:rPr>
                        <a:t>Patent </a:t>
                      </a:r>
                      <a:r>
                        <a:rPr lang="fr-FR" sz="1800" b="0" i="0" kern="1200" dirty="0" err="1">
                          <a:solidFill>
                            <a:schemeClr val="dk1"/>
                          </a:solidFill>
                          <a:latin typeface="Frutiger 55 Roman" panose="00000400000000000000" pitchFamily="2" charset="0"/>
                          <a:ea typeface="+mn-ea"/>
                          <a:cs typeface="+mn-cs"/>
                        </a:rPr>
                        <a:t>Draftsmen</a:t>
                      </a:r>
                      <a:endParaRPr lang="fr-FR" sz="1800" b="0" i="0" kern="1200" dirty="0">
                        <a:solidFill>
                          <a:schemeClr val="dk1"/>
                        </a:solidFill>
                        <a:latin typeface="Frutiger 55 Roman" panose="00000400000000000000" pitchFamily="2" charset="0"/>
                        <a:ea typeface="+mn-ea"/>
                        <a:cs typeface="+mn-cs"/>
                      </a:endParaRPr>
                    </a:p>
                    <a:p>
                      <a:pPr marL="0" algn="l" defTabSz="457200" rtl="0" eaLnBrk="1" latinLnBrk="0" hangingPunct="1"/>
                      <a:endParaRPr lang="fr-CH" sz="1800" b="0" i="0" kern="1200" dirty="0">
                        <a:solidFill>
                          <a:schemeClr val="dk1"/>
                        </a:solidFill>
                        <a:latin typeface="Frutiger 55 Roman" panose="00000400000000000000" pitchFamily="2" charset="0"/>
                        <a:ea typeface="+mn-ea"/>
                        <a:cs typeface="+mn-cs"/>
                      </a:endParaRPr>
                    </a:p>
                  </a:txBody>
                  <a:tcPr/>
                </a:tc>
                <a:tc>
                  <a:txBody>
                    <a:bodyPr/>
                    <a:lstStyle/>
                    <a:p>
                      <a:endParaRPr lang="fr-CH" b="0" i="0" dirty="0">
                        <a:latin typeface="Frutiger 55 Roman" panose="00000400000000000000" pitchFamily="2" charset="0"/>
                      </a:endParaRPr>
                    </a:p>
                  </a:txBody>
                  <a:tcPr/>
                </a:tc>
                <a:extLst>
                  <a:ext uri="{0D108BD9-81ED-4DB2-BD59-A6C34878D82A}">
                    <a16:rowId xmlns:a16="http://schemas.microsoft.com/office/drawing/2014/main" val="4206071768"/>
                  </a:ext>
                </a:extLst>
              </a:tr>
            </a:tbl>
          </a:graphicData>
        </a:graphic>
      </p:graphicFrame>
    </p:spTree>
    <p:extLst>
      <p:ext uri="{BB962C8B-B14F-4D97-AF65-F5344CB8AC3E}">
        <p14:creationId xmlns:p14="http://schemas.microsoft.com/office/powerpoint/2010/main" val="1117601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ous-titre 2"/>
          <p:cNvSpPr txBox="1">
            <a:spLocks/>
          </p:cNvSpPr>
          <p:nvPr/>
        </p:nvSpPr>
        <p:spPr>
          <a:xfrm>
            <a:off x="2196269" y="92162"/>
            <a:ext cx="5678680" cy="50414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2000" dirty="0">
                <a:solidFill>
                  <a:schemeClr val="bg1"/>
                </a:solidFill>
                <a:latin typeface="Frutiger 45 Light" pitchFamily="2" charset="0"/>
                <a:cs typeface="Frutiger LT 55 Roman"/>
              </a:rPr>
              <a:t>Patent </a:t>
            </a:r>
            <a:r>
              <a:rPr lang="fr-FR" sz="2000" dirty="0" err="1">
                <a:solidFill>
                  <a:schemeClr val="bg1"/>
                </a:solidFill>
                <a:latin typeface="Frutiger 45 Light" pitchFamily="2" charset="0"/>
                <a:cs typeface="Frutiger LT 55 Roman"/>
              </a:rPr>
              <a:t>representatives</a:t>
            </a:r>
            <a:endParaRPr lang="fr-FR" sz="2000" dirty="0">
              <a:solidFill>
                <a:schemeClr val="bg1"/>
              </a:solidFill>
              <a:latin typeface="Frutiger 45 Light" pitchFamily="2" charset="0"/>
              <a:cs typeface="Frutiger LT 55 Roman"/>
            </a:endParaRPr>
          </a:p>
        </p:txBody>
      </p:sp>
      <p:sp>
        <p:nvSpPr>
          <p:cNvPr id="7" name="Espace réservé du contenu 5"/>
          <p:cNvSpPr txBox="1">
            <a:spLocks/>
          </p:cNvSpPr>
          <p:nvPr/>
        </p:nvSpPr>
        <p:spPr bwMode="auto">
          <a:xfrm>
            <a:off x="5529129" y="1136590"/>
            <a:ext cx="3038609" cy="3799937"/>
          </a:xfrm>
          <a:prstGeom prst="rect">
            <a:avLst/>
          </a:prstGeom>
          <a:noFill/>
          <a:ln w="9525">
            <a:noFill/>
            <a:miter lim="800000"/>
            <a:headEnd/>
            <a:tailEnd/>
          </a:ln>
        </p:spPr>
        <p:txBody>
          <a:bodyPr/>
          <a:lstStyle/>
          <a:p>
            <a:pPr>
              <a:lnSpc>
                <a:spcPct val="120000"/>
              </a:lnSpc>
              <a:buClr>
                <a:srgbClr val="FFC000"/>
              </a:buClr>
              <a:defRPr/>
            </a:pPr>
            <a:r>
              <a:rPr lang="en-US" sz="2000" dirty="0">
                <a:latin typeface="Frutiger 55 Roman" panose="00000400000000000000" pitchFamily="2" charset="0"/>
              </a:rPr>
              <a:t>European/Swiss Patent Attorneys.</a:t>
            </a:r>
          </a:p>
          <a:p>
            <a:pPr>
              <a:lnSpc>
                <a:spcPct val="120000"/>
              </a:lnSpc>
              <a:buClr>
                <a:srgbClr val="FFC000"/>
              </a:buClr>
              <a:defRPr/>
            </a:pPr>
            <a:endParaRPr lang="en-US" sz="2000" dirty="0">
              <a:latin typeface="Frutiger 55 Roman" panose="00000400000000000000" pitchFamily="2" charset="0"/>
            </a:endParaRPr>
          </a:p>
          <a:p>
            <a:pPr>
              <a:lnSpc>
                <a:spcPct val="120000"/>
              </a:lnSpc>
              <a:buClr>
                <a:srgbClr val="FFC000"/>
              </a:buClr>
              <a:defRPr/>
            </a:pPr>
            <a:r>
              <a:rPr lang="en-US" sz="2000" dirty="0">
                <a:latin typeface="Frutiger 55 Roman" panose="00000400000000000000" pitchFamily="2" charset="0"/>
              </a:rPr>
              <a:t>US Patent attorneys / US Patent agents</a:t>
            </a:r>
          </a:p>
          <a:p>
            <a:pPr>
              <a:lnSpc>
                <a:spcPct val="120000"/>
              </a:lnSpc>
              <a:buClr>
                <a:srgbClr val="FFC000"/>
              </a:buClr>
              <a:defRPr/>
            </a:pPr>
            <a:endParaRPr lang="en-US" sz="2000" dirty="0">
              <a:latin typeface="Frutiger 55 Roman" panose="00000400000000000000" pitchFamily="2" charset="0"/>
            </a:endParaRPr>
          </a:p>
          <a:p>
            <a:pPr>
              <a:lnSpc>
                <a:spcPct val="120000"/>
              </a:lnSpc>
              <a:buClr>
                <a:srgbClr val="FFC000"/>
              </a:buClr>
              <a:defRPr/>
            </a:pPr>
            <a:endParaRPr lang="en-US" sz="2000" dirty="0">
              <a:latin typeface="Frutiger 55 Roman" panose="00000400000000000000" pitchFamily="2" charset="0"/>
            </a:endParaRPr>
          </a:p>
          <a:p>
            <a:pPr>
              <a:lnSpc>
                <a:spcPct val="120000"/>
              </a:lnSpc>
              <a:buClr>
                <a:srgbClr val="FFC000"/>
              </a:buClr>
              <a:defRPr/>
            </a:pPr>
            <a:r>
              <a:rPr lang="en-US" sz="2000" dirty="0">
                <a:latin typeface="Frutiger 55 Roman" panose="00000400000000000000" pitchFamily="2" charset="0"/>
              </a:rPr>
              <a:t>A technical background + a formation on patent law.</a:t>
            </a:r>
          </a:p>
          <a:p>
            <a:endParaRPr lang="en-US" sz="2000" dirty="0">
              <a:latin typeface="Frutiger 55 Roman" panose="00000400000000000000" pitchFamily="2" charset="0"/>
            </a:endParaRPr>
          </a:p>
          <a:p>
            <a:endParaRPr lang="en-US" sz="2000" dirty="0">
              <a:latin typeface="Frutiger 55 Roman" panose="00000400000000000000" pitchFamily="2" charset="0"/>
            </a:endParaRPr>
          </a:p>
          <a:p>
            <a:pPr>
              <a:lnSpc>
                <a:spcPct val="120000"/>
              </a:lnSpc>
              <a:buClr>
                <a:srgbClr val="FFC000"/>
              </a:buClr>
              <a:defRPr/>
            </a:pPr>
            <a:r>
              <a:rPr lang="fr-FR" sz="2400" kern="0" dirty="0">
                <a:solidFill>
                  <a:srgbClr val="404B56"/>
                </a:solidFill>
                <a:latin typeface="Frutiger 55 Roman" pitchFamily="2" charset="0"/>
              </a:rPr>
              <a:t>					</a:t>
            </a:r>
          </a:p>
          <a:p>
            <a:pPr>
              <a:lnSpc>
                <a:spcPct val="120000"/>
              </a:lnSpc>
              <a:buClr>
                <a:srgbClr val="FFC000"/>
              </a:buClr>
              <a:defRPr/>
            </a:pPr>
            <a:endParaRPr lang="fr-FR" sz="1600" kern="0" dirty="0">
              <a:solidFill>
                <a:srgbClr val="404B56"/>
              </a:solidFill>
              <a:latin typeface="Frutiger 55 Roman" pitchFamily="2" charset="0"/>
            </a:endParaRPr>
          </a:p>
          <a:p>
            <a:pPr marL="342900" indent="-342900">
              <a:lnSpc>
                <a:spcPct val="120000"/>
              </a:lnSpc>
              <a:buClr>
                <a:srgbClr val="FFC000"/>
              </a:buClr>
              <a:buFont typeface="Wingdings" pitchFamily="2" charset="2"/>
              <a:buChar char="Ø"/>
              <a:defRPr/>
            </a:pPr>
            <a:endParaRPr lang="fr-CH" sz="1600" kern="0" dirty="0">
              <a:solidFill>
                <a:srgbClr val="FF0000"/>
              </a:solidFill>
              <a:latin typeface="Frutiger 45 Light" pitchFamily="2" charset="0"/>
            </a:endParaRPr>
          </a:p>
          <a:p>
            <a:pPr marL="342900" indent="-342900">
              <a:lnSpc>
                <a:spcPct val="120000"/>
              </a:lnSpc>
              <a:buClr>
                <a:srgbClr val="FFC000"/>
              </a:buClr>
              <a:buFont typeface="Wingdings" pitchFamily="2" charset="2"/>
              <a:buChar char="Ø"/>
              <a:defRPr/>
            </a:pPr>
            <a:endParaRPr lang="fr-CH" sz="1600" kern="0" dirty="0">
              <a:solidFill>
                <a:srgbClr val="6093BB"/>
              </a:solidFill>
              <a:latin typeface="Frutiger 45 Light" pitchFamily="2" charset="0"/>
            </a:endParaRPr>
          </a:p>
          <a:p>
            <a:pPr marL="342900" indent="-342900">
              <a:lnSpc>
                <a:spcPct val="120000"/>
              </a:lnSpc>
              <a:buClr>
                <a:srgbClr val="FFC000"/>
              </a:buClr>
              <a:buFont typeface="Wingdings" pitchFamily="2" charset="2"/>
              <a:buChar char="Ø"/>
              <a:defRPr/>
            </a:pPr>
            <a:endParaRPr lang="fr-CH" sz="1600" kern="0" dirty="0">
              <a:solidFill>
                <a:srgbClr val="6093BB"/>
              </a:solidFill>
              <a:latin typeface="Frutiger 45 Light" pitchFamily="2" charset="0"/>
            </a:endParaRPr>
          </a:p>
          <a:p>
            <a:pPr>
              <a:lnSpc>
                <a:spcPct val="120000"/>
              </a:lnSpc>
              <a:buClr>
                <a:srgbClr val="FFC000"/>
              </a:buClr>
              <a:defRPr/>
            </a:pPr>
            <a:r>
              <a:rPr lang="fr-FR" sz="1600" kern="0" dirty="0">
                <a:solidFill>
                  <a:srgbClr val="404B56"/>
                </a:solidFill>
                <a:latin typeface="Frutiger 55 Roman" pitchFamily="2" charset="0"/>
                <a:cs typeface="+mn-cs"/>
              </a:rPr>
              <a:t>	</a:t>
            </a: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FR"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FR"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pic>
        <p:nvPicPr>
          <p:cNvPr id="8" name="Imag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928403"/>
            <a:ext cx="5264209" cy="559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4104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ous-titre 2"/>
          <p:cNvSpPr txBox="1">
            <a:spLocks/>
          </p:cNvSpPr>
          <p:nvPr/>
        </p:nvSpPr>
        <p:spPr>
          <a:xfrm>
            <a:off x="2196269" y="92162"/>
            <a:ext cx="5678680" cy="50414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2000" dirty="0">
                <a:solidFill>
                  <a:schemeClr val="bg1"/>
                </a:solidFill>
                <a:latin typeface="Frutiger 45 Light" pitchFamily="2" charset="0"/>
                <a:cs typeface="Frutiger LT 55 Roman"/>
              </a:rPr>
              <a:t>The </a:t>
            </a:r>
            <a:r>
              <a:rPr lang="fr-FR" sz="2000" dirty="0" err="1">
                <a:solidFill>
                  <a:schemeClr val="bg1"/>
                </a:solidFill>
                <a:latin typeface="Frutiger 45 Light" pitchFamily="2" charset="0"/>
                <a:cs typeface="Frutiger LT 55 Roman"/>
              </a:rPr>
              <a:t>tasks</a:t>
            </a:r>
            <a:r>
              <a:rPr lang="fr-FR" sz="2000" dirty="0">
                <a:solidFill>
                  <a:schemeClr val="bg1"/>
                </a:solidFill>
                <a:latin typeface="Frutiger 45 Light" pitchFamily="2" charset="0"/>
                <a:cs typeface="Frutiger LT 55 Roman"/>
              </a:rPr>
              <a:t> of a patent </a:t>
            </a:r>
            <a:r>
              <a:rPr lang="fr-FR" sz="2000" dirty="0" err="1">
                <a:solidFill>
                  <a:schemeClr val="bg1"/>
                </a:solidFill>
                <a:latin typeface="Frutiger 45 Light" pitchFamily="2" charset="0"/>
                <a:cs typeface="Frutiger LT 55 Roman"/>
              </a:rPr>
              <a:t>representatives</a:t>
            </a:r>
            <a:endParaRPr lang="fr-FR" sz="2000" dirty="0">
              <a:solidFill>
                <a:schemeClr val="bg1"/>
              </a:solidFill>
              <a:latin typeface="Frutiger 45 Light" pitchFamily="2" charset="0"/>
              <a:cs typeface="Frutiger LT 55 Roman"/>
            </a:endParaRPr>
          </a:p>
        </p:txBody>
      </p:sp>
      <p:sp>
        <p:nvSpPr>
          <p:cNvPr id="7" name="Espace réservé du contenu 5"/>
          <p:cNvSpPr txBox="1">
            <a:spLocks/>
          </p:cNvSpPr>
          <p:nvPr/>
        </p:nvSpPr>
        <p:spPr bwMode="auto">
          <a:xfrm>
            <a:off x="1008063" y="921878"/>
            <a:ext cx="7559675" cy="4751388"/>
          </a:xfrm>
          <a:prstGeom prst="rect">
            <a:avLst/>
          </a:prstGeom>
          <a:noFill/>
          <a:ln w="9525">
            <a:noFill/>
            <a:miter lim="800000"/>
            <a:headEnd/>
            <a:tailEnd/>
          </a:ln>
        </p:spPr>
        <p:txBody>
          <a:bodyPr/>
          <a:lstStyle/>
          <a:p>
            <a:pPr>
              <a:lnSpc>
                <a:spcPct val="120000"/>
              </a:lnSpc>
              <a:buClr>
                <a:srgbClr val="FFC000"/>
              </a:buClr>
              <a:defRPr/>
            </a:pPr>
            <a:r>
              <a:rPr lang="en-US" sz="2000" dirty="0">
                <a:latin typeface="Frutiger 55 Roman" panose="00000400000000000000" pitchFamily="2" charset="0"/>
              </a:rPr>
              <a:t>First discussion with a client who made an invention:</a:t>
            </a:r>
          </a:p>
          <a:p>
            <a:pPr>
              <a:lnSpc>
                <a:spcPct val="120000"/>
              </a:lnSpc>
              <a:buClr>
                <a:srgbClr val="FFC000"/>
              </a:buClr>
              <a:defRPr/>
            </a:pPr>
            <a:endParaRPr lang="en-US" sz="2000" dirty="0">
              <a:latin typeface="Frutiger 55 Roman" panose="00000400000000000000" pitchFamily="2" charset="0"/>
            </a:endParaRPr>
          </a:p>
          <a:p>
            <a:pPr>
              <a:lnSpc>
                <a:spcPct val="120000"/>
              </a:lnSpc>
              <a:buClr>
                <a:srgbClr val="FFC000"/>
              </a:buClr>
              <a:defRPr/>
            </a:pPr>
            <a:endParaRPr lang="fr-FR" sz="1600" kern="0" dirty="0">
              <a:solidFill>
                <a:srgbClr val="404B56"/>
              </a:solidFill>
              <a:latin typeface="Frutiger 55 Roman" pitchFamily="2" charset="0"/>
            </a:endParaRPr>
          </a:p>
          <a:p>
            <a:pPr marL="342900" indent="-342900">
              <a:lnSpc>
                <a:spcPct val="120000"/>
              </a:lnSpc>
              <a:buClr>
                <a:srgbClr val="FFC000"/>
              </a:buClr>
              <a:buFont typeface="Wingdings" pitchFamily="2" charset="2"/>
              <a:buChar char="Ø"/>
              <a:defRPr/>
            </a:pPr>
            <a:endParaRPr lang="fr-CH" sz="1600" kern="0" dirty="0">
              <a:solidFill>
                <a:srgbClr val="FF0000"/>
              </a:solidFill>
              <a:latin typeface="Frutiger 45 Light" pitchFamily="2" charset="0"/>
            </a:endParaRPr>
          </a:p>
          <a:p>
            <a:pPr marL="342900" indent="-342900">
              <a:lnSpc>
                <a:spcPct val="120000"/>
              </a:lnSpc>
              <a:buClr>
                <a:srgbClr val="FFC000"/>
              </a:buClr>
              <a:buFont typeface="Wingdings" pitchFamily="2" charset="2"/>
              <a:buChar char="Ø"/>
              <a:defRPr/>
            </a:pPr>
            <a:endParaRPr lang="fr-CH" sz="1600" kern="0" dirty="0">
              <a:solidFill>
                <a:srgbClr val="6093BB"/>
              </a:solidFill>
              <a:latin typeface="Frutiger 45 Light" pitchFamily="2" charset="0"/>
            </a:endParaRPr>
          </a:p>
          <a:p>
            <a:pPr marL="342900" indent="-342900">
              <a:lnSpc>
                <a:spcPct val="120000"/>
              </a:lnSpc>
              <a:buClr>
                <a:srgbClr val="FFC000"/>
              </a:buClr>
              <a:buFont typeface="Wingdings" pitchFamily="2" charset="2"/>
              <a:buChar char="Ø"/>
              <a:defRPr/>
            </a:pPr>
            <a:endParaRPr lang="fr-CH" sz="1600" kern="0" dirty="0">
              <a:solidFill>
                <a:srgbClr val="6093BB"/>
              </a:solidFill>
              <a:latin typeface="Frutiger 45 Light" pitchFamily="2" charset="0"/>
            </a:endParaRPr>
          </a:p>
          <a:p>
            <a:pPr>
              <a:lnSpc>
                <a:spcPct val="120000"/>
              </a:lnSpc>
              <a:buClr>
                <a:srgbClr val="FFC000"/>
              </a:buClr>
              <a:defRPr/>
            </a:pPr>
            <a:r>
              <a:rPr lang="fr-FR" sz="1600" kern="0" dirty="0">
                <a:solidFill>
                  <a:srgbClr val="404B56"/>
                </a:solidFill>
                <a:latin typeface="Frutiger 55 Roman" pitchFamily="2" charset="0"/>
                <a:cs typeface="+mn-cs"/>
              </a:rPr>
              <a:t>	</a:t>
            </a: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FR"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FR"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
        <p:nvSpPr>
          <p:cNvPr id="9" name="Rectangle 3"/>
          <p:cNvSpPr>
            <a:spLocks noChangeArrowheads="1"/>
          </p:cNvSpPr>
          <p:nvPr/>
        </p:nvSpPr>
        <p:spPr bwMode="auto">
          <a:xfrm>
            <a:off x="1376081" y="3465963"/>
            <a:ext cx="4392613" cy="1081088"/>
          </a:xfrm>
          <a:prstGeom prst="rect">
            <a:avLst/>
          </a:prstGeom>
          <a:solidFill>
            <a:srgbClr val="F7CDC9"/>
          </a:solidFill>
          <a:ln w="9525">
            <a:solidFill>
              <a:schemeClr val="tx1"/>
            </a:solidFill>
            <a:miter lim="800000"/>
            <a:headEnd/>
            <a:tailEnd/>
          </a:ln>
          <a:effectLst>
            <a:outerShdw dist="35921" dir="2700000" algn="ctr" rotWithShape="0">
              <a:schemeClr val="bg2"/>
            </a:outerShdw>
          </a:effectLst>
        </p:spPr>
        <p:txBody>
          <a:bodyPr wrap="none" anchor="ctr"/>
          <a:lstStyle>
            <a:lvl1pPr marL="182563" indent="-182563"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Clr>
                <a:schemeClr val="hlink"/>
              </a:buClr>
              <a:buSzPct val="70000"/>
              <a:buFont typeface="Wingdings" pitchFamily="2" charset="2"/>
              <a:buNone/>
            </a:pPr>
            <a:r>
              <a:rPr lang="en-GB" altLang="en-US" sz="1800" b="1" dirty="0">
                <a:latin typeface="Tahoma" pitchFamily="34" charset="0"/>
              </a:rPr>
              <a:t>Is your invention patentable?</a:t>
            </a:r>
          </a:p>
          <a:p>
            <a:pPr eaLnBrk="1" hangingPunct="1">
              <a:buClr>
                <a:schemeClr val="hlink"/>
              </a:buClr>
              <a:buSzPct val="70000"/>
            </a:pPr>
            <a:r>
              <a:rPr lang="en-GB" altLang="en-US" sz="1800" dirty="0">
                <a:latin typeface="Tahoma" pitchFamily="34" charset="0"/>
              </a:rPr>
              <a:t>Conduct a prior art search</a:t>
            </a:r>
          </a:p>
          <a:p>
            <a:pPr eaLnBrk="1" hangingPunct="1">
              <a:buClr>
                <a:schemeClr val="hlink"/>
              </a:buClr>
              <a:buSzPct val="70000"/>
            </a:pPr>
            <a:r>
              <a:rPr lang="en-GB" altLang="en-US" sz="1800" dirty="0"/>
              <a:t>Patentable features.</a:t>
            </a:r>
          </a:p>
        </p:txBody>
      </p:sp>
      <p:sp>
        <p:nvSpPr>
          <p:cNvPr id="10" name="Rectangle 4"/>
          <p:cNvSpPr>
            <a:spLocks noChangeArrowheads="1"/>
          </p:cNvSpPr>
          <p:nvPr/>
        </p:nvSpPr>
        <p:spPr bwMode="auto">
          <a:xfrm>
            <a:off x="510894" y="2099126"/>
            <a:ext cx="4537075" cy="1046162"/>
          </a:xfrm>
          <a:prstGeom prst="rect">
            <a:avLst/>
          </a:prstGeom>
          <a:solidFill>
            <a:srgbClr val="DCDDCD"/>
          </a:solidFill>
          <a:ln w="9525">
            <a:solidFill>
              <a:schemeClr val="tx1"/>
            </a:solidFill>
            <a:miter lim="800000"/>
            <a:headEnd/>
            <a:tailEnd/>
          </a:ln>
          <a:effectLst>
            <a:outerShdw dist="35921" dir="2700000" algn="ctr" rotWithShape="0">
              <a:schemeClr val="bg2"/>
            </a:outerShdw>
          </a:effectLst>
        </p:spPr>
        <p:txBody>
          <a:bodyPr wrap="none" anchor="ct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Clr>
                <a:schemeClr val="hlink"/>
              </a:buClr>
              <a:buSzPct val="70000"/>
              <a:buFont typeface="Wingdings" pitchFamily="2" charset="2"/>
              <a:buNone/>
            </a:pPr>
            <a:r>
              <a:rPr lang="en-GB" altLang="en-US" sz="1800" b="1" dirty="0">
                <a:latin typeface="Tahoma" pitchFamily="34" charset="0"/>
              </a:rPr>
              <a:t>Should you patent your invention?</a:t>
            </a:r>
          </a:p>
          <a:p>
            <a:pPr eaLnBrk="1" hangingPunct="1">
              <a:buClr>
                <a:schemeClr val="hlink"/>
              </a:buClr>
              <a:buSzPct val="70000"/>
              <a:buFont typeface="Wingdings" pitchFamily="2" charset="2"/>
              <a:buNone/>
            </a:pPr>
            <a:r>
              <a:rPr lang="en-GB" altLang="en-US" sz="1800" dirty="0">
                <a:latin typeface="Tahoma" pitchFamily="34" charset="0"/>
              </a:rPr>
              <a:t>Cost/benefit analysis</a:t>
            </a:r>
          </a:p>
        </p:txBody>
      </p:sp>
      <p:sp>
        <p:nvSpPr>
          <p:cNvPr id="11" name="Rectangle 5"/>
          <p:cNvSpPr>
            <a:spLocks noChangeArrowheads="1"/>
          </p:cNvSpPr>
          <p:nvPr/>
        </p:nvSpPr>
        <p:spPr bwMode="auto">
          <a:xfrm>
            <a:off x="2168244" y="4834388"/>
            <a:ext cx="5184775" cy="1150938"/>
          </a:xfrm>
          <a:prstGeom prst="rect">
            <a:avLst/>
          </a:prstGeom>
          <a:solidFill>
            <a:srgbClr val="E2E9EE"/>
          </a:solidFill>
          <a:ln w="9525">
            <a:solidFill>
              <a:schemeClr val="tx1"/>
            </a:solidFill>
            <a:miter lim="800000"/>
            <a:headEnd/>
            <a:tailEnd/>
          </a:ln>
          <a:effectLst>
            <a:outerShdw dist="35921" dir="2700000" algn="ctr" rotWithShape="0">
              <a:schemeClr val="bg2"/>
            </a:outerShdw>
          </a:effectLst>
        </p:spPr>
        <p:txBody>
          <a:bodyPr wrap="none" anchor="ct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Clr>
                <a:schemeClr val="hlink"/>
              </a:buClr>
              <a:buSzPct val="70000"/>
              <a:buFont typeface="Wingdings" pitchFamily="2" charset="2"/>
              <a:buNone/>
            </a:pPr>
            <a:r>
              <a:rPr lang="en-GB" altLang="en-US" sz="1600" b="1">
                <a:latin typeface="Tahoma" pitchFamily="34" charset="0"/>
              </a:rPr>
              <a:t>Have you clarified the rights to the invention</a:t>
            </a:r>
          </a:p>
          <a:p>
            <a:pPr eaLnBrk="1" hangingPunct="1">
              <a:buClr>
                <a:schemeClr val="hlink"/>
              </a:buClr>
              <a:buSzPct val="70000"/>
              <a:buFont typeface="Wingdings" pitchFamily="2" charset="2"/>
              <a:buNone/>
            </a:pPr>
            <a:r>
              <a:rPr lang="en-GB" altLang="en-US" sz="1600">
                <a:latin typeface="Tahoma" pitchFamily="34" charset="0"/>
              </a:rPr>
              <a:t>with the company, its employees and business partners?</a:t>
            </a:r>
          </a:p>
        </p:txBody>
      </p:sp>
      <p:sp>
        <p:nvSpPr>
          <p:cNvPr id="12" name="AutoShape 6"/>
          <p:cNvSpPr>
            <a:spLocks noChangeArrowheads="1"/>
          </p:cNvSpPr>
          <p:nvPr/>
        </p:nvSpPr>
        <p:spPr bwMode="auto">
          <a:xfrm rot="5400000">
            <a:off x="583918" y="3681864"/>
            <a:ext cx="576263" cy="57626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F7DBD9"/>
          </a:solidFill>
          <a:ln w="9525">
            <a:solidFill>
              <a:schemeClr val="tx1"/>
            </a:solidFill>
            <a:miter lim="800000"/>
            <a:headEnd/>
            <a:tailEnd/>
          </a:ln>
        </p:spPr>
        <p:txBody>
          <a:bodyPr rot="10800000" vert="eaVert" wrap="none" anchor="ctr"/>
          <a:lstStyle/>
          <a:p>
            <a:endParaRPr lang="en-GB"/>
          </a:p>
        </p:txBody>
      </p:sp>
      <p:sp>
        <p:nvSpPr>
          <p:cNvPr id="13" name="AutoShape 7"/>
          <p:cNvSpPr>
            <a:spLocks noChangeArrowheads="1"/>
          </p:cNvSpPr>
          <p:nvPr/>
        </p:nvSpPr>
        <p:spPr bwMode="auto">
          <a:xfrm rot="5400000">
            <a:off x="1447519" y="5121726"/>
            <a:ext cx="576262" cy="57626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D6DFE6"/>
          </a:solidFill>
          <a:ln w="9525">
            <a:solidFill>
              <a:schemeClr val="tx1"/>
            </a:solidFill>
            <a:miter lim="800000"/>
            <a:headEnd/>
            <a:tailEnd/>
          </a:ln>
        </p:spPr>
        <p:txBody>
          <a:bodyPr wrap="none" anchor="ctr"/>
          <a:lstStyle/>
          <a:p>
            <a:endParaRPr lang="en-GB"/>
          </a:p>
        </p:txBody>
      </p:sp>
      <p:sp>
        <p:nvSpPr>
          <p:cNvPr id="14" name="AutoShape 10"/>
          <p:cNvSpPr>
            <a:spLocks noChangeArrowheads="1"/>
          </p:cNvSpPr>
          <p:nvPr/>
        </p:nvSpPr>
        <p:spPr bwMode="auto">
          <a:xfrm>
            <a:off x="6560856" y="2746826"/>
            <a:ext cx="1368425" cy="936625"/>
          </a:xfrm>
          <a:prstGeom prst="cloudCallout">
            <a:avLst>
              <a:gd name="adj1" fmla="val -72273"/>
              <a:gd name="adj2" fmla="val 69491"/>
            </a:avLst>
          </a:prstGeom>
          <a:noFill/>
          <a:ln w="9525">
            <a:solidFill>
              <a:schemeClr val="tx1"/>
            </a:solidFill>
            <a:round/>
            <a:headEnd/>
            <a:tailEnd/>
          </a:ln>
          <a:extLst>
            <a:ext uri="{909E8E84-426E-40DD-AFC4-6F175D3DCCD1}">
              <a14:hiddenFill xmlns:a14="http://schemas.microsoft.com/office/drawing/2010/main">
                <a:solidFill>
                  <a:srgbClr val="FAE4E2"/>
                </a:solidFill>
              </a14:hiddenFill>
            </a:ext>
          </a:extLst>
        </p:spPr>
        <p:txBody>
          <a:bodyP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en-US" sz="1800"/>
          </a:p>
        </p:txBody>
      </p:sp>
      <p:sp>
        <p:nvSpPr>
          <p:cNvPr id="15" name="AutoShape 12"/>
          <p:cNvSpPr>
            <a:spLocks noChangeArrowheads="1"/>
          </p:cNvSpPr>
          <p:nvPr/>
        </p:nvSpPr>
        <p:spPr bwMode="auto">
          <a:xfrm>
            <a:off x="6703731" y="3754888"/>
            <a:ext cx="1835150" cy="936625"/>
          </a:xfrm>
          <a:prstGeom prst="cloudCallout">
            <a:avLst>
              <a:gd name="adj1" fmla="val -82005"/>
              <a:gd name="adj2" fmla="val -13222"/>
            </a:avLst>
          </a:prstGeom>
          <a:noFill/>
          <a:ln w="9525">
            <a:solidFill>
              <a:schemeClr val="tx1"/>
            </a:solidFill>
            <a:round/>
            <a:headEnd/>
            <a:tailEnd/>
          </a:ln>
          <a:extLst>
            <a:ext uri="{909E8E84-426E-40DD-AFC4-6F175D3DCCD1}">
              <a14:hiddenFill xmlns:a14="http://schemas.microsoft.com/office/drawing/2010/main">
                <a:solidFill>
                  <a:srgbClr val="FAE4E2"/>
                </a:solidFill>
              </a14:hiddenFill>
            </a:ext>
          </a:extLst>
        </p:spPr>
        <p:txBody>
          <a:bodyP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en-US" sz="1800"/>
          </a:p>
        </p:txBody>
      </p:sp>
      <p:sp>
        <p:nvSpPr>
          <p:cNvPr id="16" name="Text Box 12"/>
          <p:cNvSpPr txBox="1">
            <a:spLocks noChangeArrowheads="1"/>
          </p:cNvSpPr>
          <p:nvPr/>
        </p:nvSpPr>
        <p:spPr bwMode="auto">
          <a:xfrm>
            <a:off x="6489419" y="4042226"/>
            <a:ext cx="2841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a:t>Inventive?</a:t>
            </a:r>
          </a:p>
        </p:txBody>
      </p:sp>
      <p:pic>
        <p:nvPicPr>
          <p:cNvPr id="17" name="Picture 23" descr="1368527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1206" y="1594301"/>
            <a:ext cx="148272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2"/>
          <p:cNvSpPr txBox="1">
            <a:spLocks noChangeArrowheads="1"/>
          </p:cNvSpPr>
          <p:nvPr/>
        </p:nvSpPr>
        <p:spPr bwMode="auto">
          <a:xfrm>
            <a:off x="6292568" y="2997503"/>
            <a:ext cx="1655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dirty="0"/>
              <a:t>New?</a:t>
            </a:r>
          </a:p>
        </p:txBody>
      </p:sp>
      <p:sp>
        <p:nvSpPr>
          <p:cNvPr id="19" name="Text Box 12"/>
          <p:cNvSpPr txBox="1">
            <a:spLocks noChangeArrowheads="1"/>
          </p:cNvSpPr>
          <p:nvPr/>
        </p:nvSpPr>
        <p:spPr bwMode="auto">
          <a:xfrm>
            <a:off x="634955" y="6344687"/>
            <a:ext cx="82513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800" dirty="0">
                <a:latin typeface="Frutiger 55 Roman" panose="00000400000000000000" pitchFamily="2" charset="0"/>
              </a:rPr>
              <a:t>Original slide provided by EPO and by EUIPO. Changes have been made to the original, the modified version has not been authorized by the EPO or the EUIPO who are not responsible for the correctness of the modified version</a:t>
            </a:r>
            <a:endParaRPr lang="en-GB" altLang="en-US" sz="800" dirty="0">
              <a:latin typeface="Frutiger 55 Roman" panose="00000400000000000000" pitchFamily="2" charset="0"/>
            </a:endParaRPr>
          </a:p>
        </p:txBody>
      </p:sp>
    </p:spTree>
    <p:extLst>
      <p:ext uri="{BB962C8B-B14F-4D97-AF65-F5344CB8AC3E}">
        <p14:creationId xmlns:p14="http://schemas.microsoft.com/office/powerpoint/2010/main" val="231143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16"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ous-titre 2"/>
          <p:cNvSpPr txBox="1">
            <a:spLocks/>
          </p:cNvSpPr>
          <p:nvPr/>
        </p:nvSpPr>
        <p:spPr>
          <a:xfrm>
            <a:off x="2196269" y="92162"/>
            <a:ext cx="5678680" cy="50414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2000" dirty="0">
                <a:solidFill>
                  <a:schemeClr val="bg1"/>
                </a:solidFill>
                <a:latin typeface="Frutiger 45 Light" pitchFamily="2" charset="0"/>
                <a:cs typeface="Frutiger LT 55 Roman"/>
              </a:rPr>
              <a:t>If the invention </a:t>
            </a:r>
            <a:r>
              <a:rPr lang="fr-FR" sz="2000" dirty="0" err="1">
                <a:solidFill>
                  <a:schemeClr val="bg1"/>
                </a:solidFill>
                <a:latin typeface="Frutiger 45 Light" pitchFamily="2" charset="0"/>
                <a:cs typeface="Frutiger LT 55 Roman"/>
              </a:rPr>
              <a:t>is</a:t>
            </a:r>
            <a:r>
              <a:rPr lang="fr-FR" sz="2000" dirty="0">
                <a:solidFill>
                  <a:schemeClr val="bg1"/>
                </a:solidFill>
                <a:latin typeface="Frutiger 45 Light" pitchFamily="2" charset="0"/>
                <a:cs typeface="Frutiger LT 55 Roman"/>
              </a:rPr>
              <a:t> patentable:</a:t>
            </a:r>
          </a:p>
        </p:txBody>
      </p:sp>
      <p:sp>
        <p:nvSpPr>
          <p:cNvPr id="7" name="Espace réservé du contenu 5"/>
          <p:cNvSpPr txBox="1">
            <a:spLocks/>
          </p:cNvSpPr>
          <p:nvPr/>
        </p:nvSpPr>
        <p:spPr bwMode="auto">
          <a:xfrm>
            <a:off x="1666429" y="1529031"/>
            <a:ext cx="5380157" cy="3799937"/>
          </a:xfrm>
          <a:prstGeom prst="rect">
            <a:avLst/>
          </a:prstGeom>
          <a:noFill/>
          <a:ln w="9525">
            <a:noFill/>
            <a:miter lim="800000"/>
            <a:headEnd/>
            <a:tailEnd/>
          </a:ln>
        </p:spPr>
        <p:txBody>
          <a:bodyPr/>
          <a:lstStyle/>
          <a:p>
            <a:r>
              <a:rPr lang="en-US" sz="2000" dirty="0">
                <a:latin typeface="Frutiger 55 Roman" panose="00000400000000000000" pitchFamily="2" charset="0"/>
              </a:rPr>
              <a:t>The patent attorney put together a patent draft, compiles technical arguments to support the case, and files it with the patent offices in all countries where a protection is wanted.</a:t>
            </a:r>
          </a:p>
          <a:p>
            <a:endParaRPr lang="en-US" sz="2000" dirty="0">
              <a:latin typeface="Frutiger 55 Roman" panose="00000400000000000000" pitchFamily="2" charset="0"/>
            </a:endParaRPr>
          </a:p>
          <a:p>
            <a:r>
              <a:rPr lang="en-US" sz="2000" dirty="0">
                <a:latin typeface="Frutiger 55 Roman" panose="00000400000000000000" pitchFamily="2" charset="0"/>
              </a:rPr>
              <a:t>The patent attorney is then responsible for prosecution the application, in order to obtain the best possible protection. </a:t>
            </a:r>
          </a:p>
          <a:p>
            <a:endParaRPr lang="en-US" sz="2000" dirty="0">
              <a:latin typeface="Frutiger 55 Roman" panose="00000400000000000000" pitchFamily="2" charset="0"/>
            </a:endParaRPr>
          </a:p>
          <a:p>
            <a:r>
              <a:rPr lang="en-US" sz="2000" dirty="0">
                <a:latin typeface="Frutiger 55 Roman" panose="00000400000000000000" pitchFamily="2" charset="0"/>
              </a:rPr>
              <a:t>He often also advises the client on freedom-to-operate of the invention.</a:t>
            </a:r>
          </a:p>
          <a:p>
            <a:endParaRPr lang="en-US" sz="2000" dirty="0">
              <a:latin typeface="Frutiger 55 Roman" panose="00000400000000000000" pitchFamily="2" charset="0"/>
            </a:endParaRPr>
          </a:p>
          <a:p>
            <a:endParaRPr lang="en-US" sz="2000" dirty="0">
              <a:latin typeface="Frutiger 55 Roman" panose="00000400000000000000" pitchFamily="2" charset="0"/>
            </a:endParaRPr>
          </a:p>
          <a:p>
            <a:pPr>
              <a:lnSpc>
                <a:spcPct val="120000"/>
              </a:lnSpc>
              <a:buClr>
                <a:srgbClr val="FFC000"/>
              </a:buClr>
              <a:defRPr/>
            </a:pPr>
            <a:r>
              <a:rPr lang="fr-FR" sz="2400" kern="0" dirty="0">
                <a:solidFill>
                  <a:srgbClr val="404B56"/>
                </a:solidFill>
                <a:latin typeface="Frutiger 55 Roman" pitchFamily="2" charset="0"/>
              </a:rPr>
              <a:t>					</a:t>
            </a:r>
          </a:p>
          <a:p>
            <a:pPr>
              <a:lnSpc>
                <a:spcPct val="120000"/>
              </a:lnSpc>
              <a:buClr>
                <a:srgbClr val="FFC000"/>
              </a:buClr>
              <a:defRPr/>
            </a:pPr>
            <a:endParaRPr lang="fr-FR" sz="1600" kern="0" dirty="0">
              <a:solidFill>
                <a:srgbClr val="404B56"/>
              </a:solidFill>
              <a:latin typeface="Frutiger 55 Roman" pitchFamily="2" charset="0"/>
            </a:endParaRPr>
          </a:p>
          <a:p>
            <a:pPr marL="342900" indent="-342900">
              <a:lnSpc>
                <a:spcPct val="120000"/>
              </a:lnSpc>
              <a:buClr>
                <a:srgbClr val="FFC000"/>
              </a:buClr>
              <a:buFont typeface="Wingdings" pitchFamily="2" charset="2"/>
              <a:buChar char="Ø"/>
              <a:defRPr/>
            </a:pPr>
            <a:endParaRPr lang="fr-CH" sz="1600" kern="0" dirty="0">
              <a:solidFill>
                <a:srgbClr val="FF0000"/>
              </a:solidFill>
              <a:latin typeface="Frutiger 45 Light" pitchFamily="2" charset="0"/>
            </a:endParaRPr>
          </a:p>
          <a:p>
            <a:pPr marL="342900" indent="-342900">
              <a:lnSpc>
                <a:spcPct val="120000"/>
              </a:lnSpc>
              <a:buClr>
                <a:srgbClr val="FFC000"/>
              </a:buClr>
              <a:buFont typeface="Wingdings" pitchFamily="2" charset="2"/>
              <a:buChar char="Ø"/>
              <a:defRPr/>
            </a:pPr>
            <a:endParaRPr lang="fr-CH" sz="1600" kern="0" dirty="0">
              <a:solidFill>
                <a:srgbClr val="6093BB"/>
              </a:solidFill>
              <a:latin typeface="Frutiger 45 Light" pitchFamily="2" charset="0"/>
            </a:endParaRPr>
          </a:p>
          <a:p>
            <a:pPr marL="342900" indent="-342900">
              <a:lnSpc>
                <a:spcPct val="120000"/>
              </a:lnSpc>
              <a:buClr>
                <a:srgbClr val="FFC000"/>
              </a:buClr>
              <a:buFont typeface="Wingdings" pitchFamily="2" charset="2"/>
              <a:buChar char="Ø"/>
              <a:defRPr/>
            </a:pPr>
            <a:endParaRPr lang="fr-CH" sz="1600" kern="0" dirty="0">
              <a:solidFill>
                <a:srgbClr val="6093BB"/>
              </a:solidFill>
              <a:latin typeface="Frutiger 45 Light" pitchFamily="2" charset="0"/>
            </a:endParaRPr>
          </a:p>
          <a:p>
            <a:pPr>
              <a:lnSpc>
                <a:spcPct val="120000"/>
              </a:lnSpc>
              <a:buClr>
                <a:srgbClr val="FFC000"/>
              </a:buClr>
              <a:defRPr/>
            </a:pPr>
            <a:r>
              <a:rPr lang="fr-FR" sz="1600" kern="0" dirty="0">
                <a:solidFill>
                  <a:srgbClr val="404B56"/>
                </a:solidFill>
                <a:latin typeface="Frutiger 55 Roman" pitchFamily="2" charset="0"/>
                <a:cs typeface="+mn-cs"/>
              </a:rPr>
              <a:t>	</a:t>
            </a: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FR"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FR"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pic>
        <p:nvPicPr>
          <p:cNvPr id="8" name="Imag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5129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ous-titre 2"/>
          <p:cNvSpPr txBox="1">
            <a:spLocks/>
          </p:cNvSpPr>
          <p:nvPr/>
        </p:nvSpPr>
        <p:spPr>
          <a:xfrm>
            <a:off x="2196269" y="92162"/>
            <a:ext cx="5678680" cy="50414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2000" dirty="0" err="1">
                <a:solidFill>
                  <a:schemeClr val="bg1"/>
                </a:solidFill>
                <a:latin typeface="Frutiger 45 Light" pitchFamily="2" charset="0"/>
                <a:cs typeface="Frutiger LT 55 Roman"/>
              </a:rPr>
              <a:t>Example</a:t>
            </a:r>
            <a:r>
              <a:rPr lang="fr-FR" sz="2000" dirty="0">
                <a:solidFill>
                  <a:schemeClr val="bg1"/>
                </a:solidFill>
                <a:latin typeface="Frutiger 45 Light" pitchFamily="2" charset="0"/>
                <a:cs typeface="Frutiger LT 55 Roman"/>
              </a:rPr>
              <a:t> of invention</a:t>
            </a:r>
          </a:p>
        </p:txBody>
      </p:sp>
      <p:sp>
        <p:nvSpPr>
          <p:cNvPr id="11" name="Rectangle 3"/>
          <p:cNvSpPr txBox="1">
            <a:spLocks noChangeArrowheads="1"/>
          </p:cNvSpPr>
          <p:nvPr/>
        </p:nvSpPr>
        <p:spPr>
          <a:xfrm>
            <a:off x="1052513" y="5519610"/>
            <a:ext cx="3066560" cy="86572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spcAft>
                <a:spcPts val="600"/>
              </a:spcAft>
              <a:buNone/>
            </a:pPr>
            <a:r>
              <a:rPr lang="en-GB" altLang="en-US" dirty="0" err="1"/>
              <a:t>Dahu</a:t>
            </a:r>
            <a:r>
              <a:rPr lang="en-GB" altLang="en-US" dirty="0"/>
              <a:t> ski shoe</a:t>
            </a:r>
          </a:p>
        </p:txBody>
      </p:sp>
      <p:pic>
        <p:nvPicPr>
          <p:cNvPr id="2" name="Imag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65288" y="1233198"/>
            <a:ext cx="2643075" cy="3841335"/>
          </a:xfrm>
          <a:prstGeom prst="rect">
            <a:avLst/>
          </a:prstGeom>
        </p:spPr>
      </p:pic>
      <p:pic>
        <p:nvPicPr>
          <p:cNvPr id="14" name="Imag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a:blip r:embed="rId6"/>
          <a:stretch>
            <a:fillRect/>
          </a:stretch>
        </p:blipFill>
        <p:spPr>
          <a:xfrm rot="16200000">
            <a:off x="4802428" y="1741363"/>
            <a:ext cx="3841335" cy="2825001"/>
          </a:xfrm>
          <a:prstGeom prst="rect">
            <a:avLst/>
          </a:prstGeom>
        </p:spPr>
      </p:pic>
      <p:sp>
        <p:nvSpPr>
          <p:cNvPr id="8" name="Rectangle 3"/>
          <p:cNvSpPr txBox="1">
            <a:spLocks noChangeArrowheads="1"/>
          </p:cNvSpPr>
          <p:nvPr/>
        </p:nvSpPr>
        <p:spPr>
          <a:xfrm>
            <a:off x="5171586" y="5537599"/>
            <a:ext cx="3066560" cy="86572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spcAft>
                <a:spcPts val="600"/>
              </a:spcAft>
              <a:buNone/>
            </a:pPr>
            <a:r>
              <a:rPr lang="en-GB" altLang="en-US" dirty="0"/>
              <a:t>Prior art</a:t>
            </a:r>
          </a:p>
        </p:txBody>
      </p:sp>
      <p:sp>
        <p:nvSpPr>
          <p:cNvPr id="9" name="Text Box 12"/>
          <p:cNvSpPr txBox="1">
            <a:spLocks noChangeArrowheads="1"/>
          </p:cNvSpPr>
          <p:nvPr/>
        </p:nvSpPr>
        <p:spPr bwMode="auto">
          <a:xfrm>
            <a:off x="634956" y="6455608"/>
            <a:ext cx="768830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800" dirty="0">
                <a:latin typeface="Frutiger 55 Roman" panose="00000400000000000000" pitchFamily="2" charset="0"/>
              </a:rPr>
              <a:t>With the permission of </a:t>
            </a:r>
            <a:r>
              <a:rPr lang="en-US" sz="800" dirty="0" err="1">
                <a:latin typeface="Frutiger 55 Roman" panose="00000400000000000000" pitchFamily="2" charset="0"/>
              </a:rPr>
              <a:t>Dahu</a:t>
            </a:r>
            <a:r>
              <a:rPr lang="en-US" sz="800" dirty="0">
                <a:latin typeface="Frutiger 55 Roman" panose="00000400000000000000" pitchFamily="2" charset="0"/>
              </a:rPr>
              <a:t> Ltd</a:t>
            </a:r>
            <a:endParaRPr lang="en-GB" altLang="en-US" sz="800" dirty="0">
              <a:latin typeface="Frutiger 55 Roman" panose="00000400000000000000" pitchFamily="2" charset="0"/>
            </a:endParaRPr>
          </a:p>
        </p:txBody>
      </p:sp>
    </p:spTree>
    <p:extLst>
      <p:ext uri="{BB962C8B-B14F-4D97-AF65-F5344CB8AC3E}">
        <p14:creationId xmlns:p14="http://schemas.microsoft.com/office/powerpoint/2010/main" val="336226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ous-titre 2"/>
          <p:cNvSpPr txBox="1">
            <a:spLocks/>
          </p:cNvSpPr>
          <p:nvPr/>
        </p:nvSpPr>
        <p:spPr>
          <a:xfrm>
            <a:off x="2196269" y="92162"/>
            <a:ext cx="5678680" cy="50414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2000" dirty="0">
                <a:solidFill>
                  <a:schemeClr val="bg1"/>
                </a:solidFill>
                <a:latin typeface="Frutiger 45 Light" pitchFamily="2" charset="0"/>
                <a:cs typeface="Frutiger LT 55 Roman"/>
              </a:rPr>
              <a:t>Description of the patent</a:t>
            </a:r>
          </a:p>
        </p:txBody>
      </p:sp>
      <p:sp>
        <p:nvSpPr>
          <p:cNvPr id="11" name="Rectangle 3"/>
          <p:cNvSpPr txBox="1">
            <a:spLocks noChangeArrowheads="1"/>
          </p:cNvSpPr>
          <p:nvPr/>
        </p:nvSpPr>
        <p:spPr>
          <a:xfrm>
            <a:off x="755650" y="1557338"/>
            <a:ext cx="7772400" cy="4051300"/>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6700" indent="-266700">
              <a:lnSpc>
                <a:spcPct val="80000"/>
              </a:lnSpc>
              <a:spcAft>
                <a:spcPts val="600"/>
              </a:spcAft>
            </a:pPr>
            <a:r>
              <a:rPr lang="en-GB" altLang="en-US" dirty="0"/>
              <a:t>Prior art</a:t>
            </a:r>
          </a:p>
          <a:p>
            <a:pPr lvl="2">
              <a:lnSpc>
                <a:spcPct val="80000"/>
              </a:lnSpc>
              <a:spcAft>
                <a:spcPts val="600"/>
              </a:spcAft>
            </a:pPr>
            <a:r>
              <a:rPr lang="en-GB" altLang="en-US" i="1" dirty="0">
                <a:solidFill>
                  <a:schemeClr val="accent2"/>
                </a:solidFill>
              </a:rPr>
              <a:t>Skiing shoes with inner shoe </a:t>
            </a:r>
            <a:br>
              <a:rPr lang="en-GB" altLang="en-US" i="1" dirty="0">
                <a:solidFill>
                  <a:schemeClr val="accent2"/>
                </a:solidFill>
              </a:rPr>
            </a:br>
            <a:r>
              <a:rPr lang="en-GB" altLang="en-US" i="1" dirty="0">
                <a:solidFill>
                  <a:schemeClr val="accent2"/>
                </a:solidFill>
              </a:rPr>
              <a:t>and external shell </a:t>
            </a:r>
          </a:p>
          <a:p>
            <a:pPr marL="266700" indent="-266700">
              <a:lnSpc>
                <a:spcPct val="80000"/>
              </a:lnSpc>
              <a:spcAft>
                <a:spcPts val="600"/>
              </a:spcAft>
            </a:pPr>
            <a:r>
              <a:rPr lang="en-GB" altLang="en-US" dirty="0"/>
              <a:t>Drawback of prior art</a:t>
            </a:r>
          </a:p>
          <a:p>
            <a:pPr lvl="2">
              <a:lnSpc>
                <a:spcPct val="80000"/>
              </a:lnSpc>
              <a:spcAft>
                <a:spcPts val="600"/>
              </a:spcAft>
            </a:pPr>
            <a:r>
              <a:rPr lang="en-GB" altLang="en-US" i="1" dirty="0">
                <a:solidFill>
                  <a:schemeClr val="accent2"/>
                </a:solidFill>
              </a:rPr>
              <a:t>Lack of rigidity </a:t>
            </a:r>
          </a:p>
          <a:p>
            <a:pPr marL="266700" indent="-266700">
              <a:lnSpc>
                <a:spcPct val="80000"/>
              </a:lnSpc>
              <a:spcAft>
                <a:spcPts val="600"/>
              </a:spcAft>
            </a:pPr>
            <a:r>
              <a:rPr lang="en-GB" altLang="en-US" dirty="0"/>
              <a:t>Problem to be solved</a:t>
            </a:r>
          </a:p>
          <a:p>
            <a:pPr lvl="2">
              <a:lnSpc>
                <a:spcPct val="80000"/>
              </a:lnSpc>
              <a:spcAft>
                <a:spcPts val="600"/>
              </a:spcAft>
            </a:pPr>
            <a:r>
              <a:rPr lang="en-GB" altLang="en-US" i="1" dirty="0">
                <a:solidFill>
                  <a:schemeClr val="accent2"/>
                </a:solidFill>
              </a:rPr>
              <a:t>Improve transmission of forces </a:t>
            </a:r>
            <a:br>
              <a:rPr lang="en-GB" altLang="en-US" i="1" dirty="0">
                <a:solidFill>
                  <a:schemeClr val="accent2"/>
                </a:solidFill>
              </a:rPr>
            </a:br>
            <a:r>
              <a:rPr lang="en-GB" altLang="en-US" i="1" dirty="0">
                <a:solidFill>
                  <a:schemeClr val="accent2"/>
                </a:solidFill>
              </a:rPr>
              <a:t>to the shell</a:t>
            </a:r>
          </a:p>
          <a:p>
            <a:pPr marL="266700" indent="-266700">
              <a:lnSpc>
                <a:spcPct val="80000"/>
              </a:lnSpc>
              <a:spcAft>
                <a:spcPts val="600"/>
              </a:spcAft>
            </a:pPr>
            <a:r>
              <a:rPr lang="en-GB" altLang="en-US" dirty="0"/>
              <a:t>Solution</a:t>
            </a:r>
          </a:p>
          <a:p>
            <a:pPr lvl="2">
              <a:lnSpc>
                <a:spcPct val="80000"/>
              </a:lnSpc>
              <a:spcAft>
                <a:spcPts val="600"/>
              </a:spcAft>
            </a:pPr>
            <a:r>
              <a:rPr lang="en-GB" altLang="en-US" i="1" dirty="0">
                <a:solidFill>
                  <a:schemeClr val="accent2"/>
                </a:solidFill>
              </a:rPr>
              <a:t>provide a pivot on the inner shoe, </a:t>
            </a:r>
            <a:br>
              <a:rPr lang="en-GB" altLang="en-US" i="1" dirty="0">
                <a:solidFill>
                  <a:schemeClr val="accent2"/>
                </a:solidFill>
              </a:rPr>
            </a:br>
            <a:r>
              <a:rPr lang="en-GB" altLang="en-US" i="1" dirty="0">
                <a:solidFill>
                  <a:schemeClr val="accent2"/>
                </a:solidFill>
              </a:rPr>
              <a:t>close to the ankle</a:t>
            </a:r>
          </a:p>
          <a:p>
            <a:pPr marL="266700" indent="-266700">
              <a:lnSpc>
                <a:spcPct val="80000"/>
              </a:lnSpc>
              <a:spcAft>
                <a:spcPts val="600"/>
              </a:spcAft>
            </a:pPr>
            <a:r>
              <a:rPr lang="en-GB" altLang="en-US" dirty="0"/>
              <a:t>Advantage of the invention</a:t>
            </a:r>
          </a:p>
          <a:p>
            <a:pPr lvl="2">
              <a:lnSpc>
                <a:spcPct val="80000"/>
              </a:lnSpc>
              <a:spcAft>
                <a:spcPts val="600"/>
              </a:spcAft>
            </a:pPr>
            <a:r>
              <a:rPr lang="en-GB" altLang="en-US" i="1" dirty="0">
                <a:solidFill>
                  <a:schemeClr val="accent2"/>
                </a:solidFill>
              </a:rPr>
              <a:t>Increased rigidity</a:t>
            </a:r>
          </a:p>
        </p:txBody>
      </p:sp>
      <p:pic>
        <p:nvPicPr>
          <p:cNvPr id="14" name="Imag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16503" y="1277596"/>
            <a:ext cx="3180986" cy="4302807"/>
          </a:xfrm>
          <a:prstGeom prst="rect">
            <a:avLst/>
          </a:prstGeom>
        </p:spPr>
      </p:pic>
      <p:sp>
        <p:nvSpPr>
          <p:cNvPr id="15" name="Text Box 12"/>
          <p:cNvSpPr txBox="1">
            <a:spLocks noChangeArrowheads="1"/>
          </p:cNvSpPr>
          <p:nvPr/>
        </p:nvSpPr>
        <p:spPr bwMode="auto">
          <a:xfrm>
            <a:off x="634956" y="6455608"/>
            <a:ext cx="768830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800" dirty="0">
                <a:latin typeface="Frutiger 55 Roman" panose="00000400000000000000" pitchFamily="2" charset="0"/>
              </a:rPr>
              <a:t>With the permission of </a:t>
            </a:r>
            <a:r>
              <a:rPr lang="en-US" sz="800" dirty="0" err="1">
                <a:latin typeface="Frutiger 55 Roman" panose="00000400000000000000" pitchFamily="2" charset="0"/>
              </a:rPr>
              <a:t>Dahu</a:t>
            </a:r>
            <a:r>
              <a:rPr lang="en-US" sz="800" dirty="0">
                <a:latin typeface="Frutiger 55 Roman" panose="00000400000000000000" pitchFamily="2" charset="0"/>
              </a:rPr>
              <a:t> Ltd</a:t>
            </a:r>
            <a:endParaRPr lang="en-GB" altLang="en-US" sz="800" dirty="0">
              <a:latin typeface="Frutiger 55 Roman" panose="00000400000000000000" pitchFamily="2" charset="0"/>
            </a:endParaRPr>
          </a:p>
        </p:txBody>
      </p:sp>
    </p:spTree>
    <p:extLst>
      <p:ext uri="{BB962C8B-B14F-4D97-AF65-F5344CB8AC3E}">
        <p14:creationId xmlns:p14="http://schemas.microsoft.com/office/powerpoint/2010/main" val="245548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ous-titre 2"/>
          <p:cNvSpPr txBox="1">
            <a:spLocks/>
          </p:cNvSpPr>
          <p:nvPr/>
        </p:nvSpPr>
        <p:spPr>
          <a:xfrm>
            <a:off x="2196269" y="92162"/>
            <a:ext cx="5678680" cy="50414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2000" dirty="0">
                <a:solidFill>
                  <a:schemeClr val="bg1"/>
                </a:solidFill>
                <a:latin typeface="Frutiger 45 Light" pitchFamily="2" charset="0"/>
                <a:cs typeface="Frutiger LT 55 Roman"/>
              </a:rPr>
              <a:t>Claims of the patent</a:t>
            </a:r>
          </a:p>
        </p:txBody>
      </p:sp>
      <p:sp>
        <p:nvSpPr>
          <p:cNvPr id="11" name="Rectangle 3"/>
          <p:cNvSpPr txBox="1">
            <a:spLocks noChangeArrowheads="1"/>
          </p:cNvSpPr>
          <p:nvPr/>
        </p:nvSpPr>
        <p:spPr>
          <a:xfrm>
            <a:off x="755650" y="1557338"/>
            <a:ext cx="7772400" cy="405130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6700" indent="-266700">
              <a:lnSpc>
                <a:spcPct val="80000"/>
              </a:lnSpc>
              <a:spcAft>
                <a:spcPts val="600"/>
              </a:spcAft>
            </a:pPr>
            <a:r>
              <a:rPr lang="en-GB" altLang="en-US" dirty="0"/>
              <a:t>Define the scope of protection</a:t>
            </a:r>
          </a:p>
          <a:p>
            <a:pPr marL="914400" lvl="2" indent="0">
              <a:lnSpc>
                <a:spcPct val="80000"/>
              </a:lnSpc>
              <a:spcAft>
                <a:spcPts val="600"/>
              </a:spcAft>
              <a:buNone/>
            </a:pPr>
            <a:r>
              <a:rPr lang="en-US" i="1" dirty="0">
                <a:solidFill>
                  <a:schemeClr val="accent2"/>
                </a:solidFill>
              </a:rPr>
              <a:t>1. Sport boot comprising:</a:t>
            </a:r>
          </a:p>
          <a:p>
            <a:pPr marL="914400" lvl="2" indent="0">
              <a:lnSpc>
                <a:spcPct val="80000"/>
              </a:lnSpc>
              <a:spcAft>
                <a:spcPts val="600"/>
              </a:spcAft>
              <a:buNone/>
            </a:pPr>
            <a:br>
              <a:rPr lang="en-US" i="1" dirty="0">
                <a:solidFill>
                  <a:schemeClr val="accent2"/>
                </a:solidFill>
              </a:rPr>
            </a:br>
            <a:r>
              <a:rPr lang="en-US" i="1" dirty="0">
                <a:solidFill>
                  <a:schemeClr val="accent2"/>
                </a:solidFill>
              </a:rPr>
              <a:t>	an inner boot;</a:t>
            </a:r>
          </a:p>
          <a:p>
            <a:pPr marL="914400" lvl="2" indent="0">
              <a:lnSpc>
                <a:spcPct val="80000"/>
              </a:lnSpc>
              <a:spcAft>
                <a:spcPts val="600"/>
              </a:spcAft>
              <a:buNone/>
            </a:pPr>
            <a:br>
              <a:rPr lang="en-US" i="1" dirty="0">
                <a:solidFill>
                  <a:schemeClr val="accent2"/>
                </a:solidFill>
              </a:rPr>
            </a:br>
            <a:r>
              <a:rPr lang="en-US" i="1" dirty="0">
                <a:solidFill>
                  <a:schemeClr val="accent2"/>
                </a:solidFill>
              </a:rPr>
              <a:t>	an external shell; </a:t>
            </a:r>
          </a:p>
          <a:p>
            <a:pPr marL="914400" lvl="2" indent="0">
              <a:lnSpc>
                <a:spcPct val="80000"/>
              </a:lnSpc>
              <a:spcAft>
                <a:spcPts val="600"/>
              </a:spcAft>
              <a:buNone/>
            </a:pPr>
            <a:br>
              <a:rPr lang="en-US" i="1" dirty="0">
                <a:solidFill>
                  <a:schemeClr val="accent2"/>
                </a:solidFill>
              </a:rPr>
            </a:br>
            <a:r>
              <a:rPr lang="en-US" i="1" dirty="0">
                <a:solidFill>
                  <a:schemeClr val="accent2"/>
                </a:solidFill>
              </a:rPr>
              <a:t>	said inner boot comprising a pivot protruding on the outer side close to the ankle;</a:t>
            </a:r>
          </a:p>
          <a:p>
            <a:pPr marL="914400" lvl="2" indent="0">
              <a:lnSpc>
                <a:spcPct val="80000"/>
              </a:lnSpc>
              <a:spcAft>
                <a:spcPts val="600"/>
              </a:spcAft>
              <a:buNone/>
            </a:pPr>
            <a:br>
              <a:rPr lang="en-US" i="1" dirty="0">
                <a:solidFill>
                  <a:schemeClr val="accent2"/>
                </a:solidFill>
              </a:rPr>
            </a:br>
            <a:r>
              <a:rPr lang="en-US" i="1" dirty="0">
                <a:solidFill>
                  <a:schemeClr val="accent2"/>
                </a:solidFill>
              </a:rPr>
              <a:t>	said external shell comprising a housing for accommodating the pivot.</a:t>
            </a:r>
            <a:endParaRPr lang="en-GB" altLang="en-US" i="1" dirty="0">
              <a:solidFill>
                <a:schemeClr val="accent2"/>
              </a:solidFill>
            </a:endParaRPr>
          </a:p>
          <a:p>
            <a:pPr marL="914400" lvl="2" indent="0">
              <a:lnSpc>
                <a:spcPct val="80000"/>
              </a:lnSpc>
              <a:spcAft>
                <a:spcPts val="600"/>
              </a:spcAft>
              <a:buNone/>
            </a:pPr>
            <a:endParaRPr lang="en-GB" altLang="en-US" i="1" dirty="0">
              <a:solidFill>
                <a:schemeClr val="accent2"/>
              </a:solidFill>
            </a:endParaRPr>
          </a:p>
          <a:p>
            <a:pPr marL="266700" indent="-266700">
              <a:lnSpc>
                <a:spcPct val="80000"/>
              </a:lnSpc>
              <a:spcAft>
                <a:spcPts val="600"/>
              </a:spcAft>
            </a:pPr>
            <a:endParaRPr lang="en-GB" altLang="en-US" i="1" dirty="0">
              <a:solidFill>
                <a:schemeClr val="accent2"/>
              </a:solidFill>
            </a:endParaRPr>
          </a:p>
        </p:txBody>
      </p:sp>
      <p:sp>
        <p:nvSpPr>
          <p:cNvPr id="7" name="Text Box 12"/>
          <p:cNvSpPr txBox="1">
            <a:spLocks noChangeArrowheads="1"/>
          </p:cNvSpPr>
          <p:nvPr/>
        </p:nvSpPr>
        <p:spPr bwMode="auto">
          <a:xfrm>
            <a:off x="634956" y="6455608"/>
            <a:ext cx="768830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800" dirty="0">
                <a:latin typeface="Frutiger 55 Roman" panose="00000400000000000000" pitchFamily="2" charset="0"/>
              </a:rPr>
              <a:t>Fictive example, with the permission of </a:t>
            </a:r>
            <a:r>
              <a:rPr lang="en-US" sz="800" dirty="0" err="1">
                <a:latin typeface="Frutiger 55 Roman" panose="00000400000000000000" pitchFamily="2" charset="0"/>
              </a:rPr>
              <a:t>Dahu</a:t>
            </a:r>
            <a:r>
              <a:rPr lang="en-US" sz="800" dirty="0">
                <a:latin typeface="Frutiger 55 Roman" panose="00000400000000000000" pitchFamily="2" charset="0"/>
              </a:rPr>
              <a:t> Ltd</a:t>
            </a:r>
            <a:endParaRPr lang="en-GB" altLang="en-US" sz="800" dirty="0">
              <a:latin typeface="Frutiger 55 Roman" panose="00000400000000000000" pitchFamily="2" charset="0"/>
            </a:endParaRPr>
          </a:p>
        </p:txBody>
      </p:sp>
    </p:spTree>
    <p:extLst>
      <p:ext uri="{BB962C8B-B14F-4D97-AF65-F5344CB8AC3E}">
        <p14:creationId xmlns:p14="http://schemas.microsoft.com/office/powerpoint/2010/main" val="386033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ous-titre 2"/>
          <p:cNvSpPr txBox="1">
            <a:spLocks/>
          </p:cNvSpPr>
          <p:nvPr/>
        </p:nvSpPr>
        <p:spPr>
          <a:xfrm>
            <a:off x="2196269" y="92162"/>
            <a:ext cx="5678680" cy="50414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2000" dirty="0" err="1">
                <a:solidFill>
                  <a:schemeClr val="bg1"/>
                </a:solidFill>
                <a:latin typeface="Frutiger 45 Light" pitchFamily="2" charset="0"/>
                <a:cs typeface="Frutiger LT 55 Roman"/>
              </a:rPr>
              <a:t>Prosecution</a:t>
            </a:r>
            <a:r>
              <a:rPr lang="fr-FR" sz="2000" dirty="0">
                <a:solidFill>
                  <a:schemeClr val="bg1"/>
                </a:solidFill>
                <a:latin typeface="Frutiger 45 Light" pitchFamily="2" charset="0"/>
                <a:cs typeface="Frutiger LT 55 Roman"/>
              </a:rPr>
              <a:t> </a:t>
            </a:r>
            <a:r>
              <a:rPr lang="fr-FR" sz="2000" dirty="0" err="1">
                <a:solidFill>
                  <a:schemeClr val="bg1"/>
                </a:solidFill>
                <a:latin typeface="Frutiger 45 Light" pitchFamily="2" charset="0"/>
                <a:cs typeface="Frutiger LT 55 Roman"/>
              </a:rPr>
              <a:t>with</a:t>
            </a:r>
            <a:r>
              <a:rPr lang="fr-FR" sz="2000" dirty="0">
                <a:solidFill>
                  <a:schemeClr val="bg1"/>
                </a:solidFill>
                <a:latin typeface="Frutiger 45 Light" pitchFamily="2" charset="0"/>
                <a:cs typeface="Frutiger LT 55 Roman"/>
              </a:rPr>
              <a:t> the EPO</a:t>
            </a:r>
          </a:p>
        </p:txBody>
      </p:sp>
      <p:pic>
        <p:nvPicPr>
          <p:cNvPr id="10" name="Picture 54" descr="patent specific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4638" y="2701132"/>
            <a:ext cx="619125" cy="938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11" name="Gerade Verbindung 25"/>
          <p:cNvCxnSpPr/>
          <p:nvPr/>
        </p:nvCxnSpPr>
        <p:spPr>
          <a:xfrm rot="5400000">
            <a:off x="6211889" y="5022057"/>
            <a:ext cx="1331912" cy="158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Gerade Verbindung 26"/>
          <p:cNvCxnSpPr/>
          <p:nvPr/>
        </p:nvCxnSpPr>
        <p:spPr>
          <a:xfrm rot="5400000">
            <a:off x="7505701" y="5022057"/>
            <a:ext cx="1331912"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4" name="Pfeil nach rechts 19"/>
          <p:cNvSpPr>
            <a:spLocks noChangeArrowheads="1"/>
          </p:cNvSpPr>
          <p:nvPr/>
        </p:nvSpPr>
        <p:spPr bwMode="auto">
          <a:xfrm>
            <a:off x="1223963" y="4501357"/>
            <a:ext cx="2665413" cy="474663"/>
          </a:xfrm>
          <a:prstGeom prst="rightArrow">
            <a:avLst>
              <a:gd name="adj1" fmla="val 99426"/>
              <a:gd name="adj2" fmla="val 49992"/>
            </a:avLst>
          </a:prstGeom>
          <a:solidFill>
            <a:srgbClr val="F7DBD9"/>
          </a:solidFill>
          <a:ln>
            <a:noFill/>
          </a:ln>
          <a:extLst>
            <a:ext uri="{91240B29-F687-4F45-9708-019B960494DF}">
              <a14:hiddenLine xmlns:a14="http://schemas.microsoft.com/office/drawing/2010/main" w="9525" algn="ctr">
                <a:solidFill>
                  <a:schemeClr val="tx1"/>
                </a:solidFill>
                <a:miter lim="800000"/>
                <a:headEnd/>
                <a:tailEnd/>
              </a14:hiddenLine>
            </a:ext>
          </a:extLst>
        </p:spPr>
        <p:txBody>
          <a:bodyPr anchor="ct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600"/>
              <a:t>18 months</a:t>
            </a:r>
          </a:p>
        </p:txBody>
      </p:sp>
      <p:sp>
        <p:nvSpPr>
          <p:cNvPr id="15" name="Pfeil nach rechts 20"/>
          <p:cNvSpPr>
            <a:spLocks noChangeArrowheads="1"/>
          </p:cNvSpPr>
          <p:nvPr/>
        </p:nvSpPr>
        <p:spPr bwMode="auto">
          <a:xfrm>
            <a:off x="1223963" y="5220495"/>
            <a:ext cx="5616575" cy="474662"/>
          </a:xfrm>
          <a:prstGeom prst="rightArrow">
            <a:avLst>
              <a:gd name="adj1" fmla="val 99426"/>
              <a:gd name="adj2" fmla="val 53795"/>
            </a:avLst>
          </a:prstGeom>
          <a:solidFill>
            <a:srgbClr val="F7DBD9"/>
          </a:solidFill>
          <a:ln>
            <a:noFill/>
          </a:ln>
          <a:extLst>
            <a:ext uri="{91240B29-F687-4F45-9708-019B960494DF}">
              <a14:hiddenLine xmlns:a14="http://schemas.microsoft.com/office/drawing/2010/main" w="9525" algn="ctr">
                <a:solidFill>
                  <a:schemeClr val="tx1"/>
                </a:solidFill>
                <a:miter lim="800000"/>
                <a:headEnd/>
                <a:tailEnd/>
              </a14:hiddenLine>
            </a:ext>
          </a:extLst>
        </p:spPr>
        <p:txBody>
          <a:bodyPr anchor="ct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600"/>
              <a:t>Approx. 4-5 years</a:t>
            </a:r>
          </a:p>
        </p:txBody>
      </p:sp>
      <p:sp>
        <p:nvSpPr>
          <p:cNvPr id="16" name="Pfeil nach rechts 21"/>
          <p:cNvSpPr>
            <a:spLocks noChangeArrowheads="1"/>
          </p:cNvSpPr>
          <p:nvPr/>
        </p:nvSpPr>
        <p:spPr bwMode="auto">
          <a:xfrm>
            <a:off x="6913563" y="5220495"/>
            <a:ext cx="1223963" cy="474662"/>
          </a:xfrm>
          <a:prstGeom prst="rightArrow">
            <a:avLst>
              <a:gd name="adj1" fmla="val 99426"/>
              <a:gd name="adj2" fmla="val 40876"/>
            </a:avLst>
          </a:prstGeom>
          <a:solidFill>
            <a:srgbClr val="F7DBD9"/>
          </a:solidFill>
          <a:ln>
            <a:noFill/>
          </a:ln>
          <a:extLst>
            <a:ext uri="{91240B29-F687-4F45-9708-019B960494DF}">
              <a14:hiddenLine xmlns:a14="http://schemas.microsoft.com/office/drawing/2010/main" w="9525" algn="ctr">
                <a:solidFill>
                  <a:schemeClr val="tx1"/>
                </a:solidFill>
                <a:miter lim="800000"/>
                <a:headEnd/>
                <a:tailEnd/>
              </a14:hiddenLine>
            </a:ext>
          </a:extLst>
        </p:spPr>
        <p:txBody>
          <a:bodyPr anchor="ct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600"/>
              <a:t>9 months</a:t>
            </a:r>
          </a:p>
        </p:txBody>
      </p:sp>
      <p:cxnSp>
        <p:nvCxnSpPr>
          <p:cNvPr id="17" name="Gerade Verbindung mit Pfeil 3"/>
          <p:cNvCxnSpPr/>
          <p:nvPr/>
        </p:nvCxnSpPr>
        <p:spPr>
          <a:xfrm>
            <a:off x="1223963" y="4356895"/>
            <a:ext cx="73025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Ellipse 17"/>
          <p:cNvSpPr>
            <a:spLocks noChangeArrowheads="1"/>
          </p:cNvSpPr>
          <p:nvPr/>
        </p:nvSpPr>
        <p:spPr bwMode="auto">
          <a:xfrm>
            <a:off x="1223963" y="4321970"/>
            <a:ext cx="87313" cy="103187"/>
          </a:xfrm>
          <a:prstGeom prst="ellipse">
            <a:avLst/>
          </a:prstGeom>
          <a:solidFill>
            <a:schemeClr val="accent1"/>
          </a:solidFill>
          <a:ln w="25400" algn="ctr">
            <a:solidFill>
              <a:schemeClr val="accent1"/>
            </a:solidFill>
            <a:round/>
            <a:headEnd/>
            <a:tailEnd/>
          </a:ln>
        </p:spPr>
        <p:txBody>
          <a:bodyPr anchor="ctr"/>
          <a:lstStyle/>
          <a:p>
            <a:pPr algn="ctr">
              <a:defRPr/>
            </a:pPr>
            <a:endParaRPr lang="en-US" sz="2000">
              <a:solidFill>
                <a:schemeClr val="lt1"/>
              </a:solidFill>
              <a:latin typeface="+mn-lt"/>
              <a:cs typeface="+mn-cs"/>
            </a:endParaRPr>
          </a:p>
        </p:txBody>
      </p:sp>
      <p:sp>
        <p:nvSpPr>
          <p:cNvPr id="19" name="Ellipse 18"/>
          <p:cNvSpPr>
            <a:spLocks noChangeArrowheads="1"/>
          </p:cNvSpPr>
          <p:nvPr/>
        </p:nvSpPr>
        <p:spPr bwMode="auto">
          <a:xfrm>
            <a:off x="2538413" y="4321970"/>
            <a:ext cx="87313" cy="103187"/>
          </a:xfrm>
          <a:prstGeom prst="ellipse">
            <a:avLst/>
          </a:prstGeom>
          <a:solidFill>
            <a:schemeClr val="accent1"/>
          </a:solidFill>
          <a:ln w="25400" algn="ctr">
            <a:solidFill>
              <a:schemeClr val="accent1"/>
            </a:solidFill>
            <a:round/>
            <a:headEnd/>
            <a:tailEnd/>
          </a:ln>
        </p:spPr>
        <p:txBody>
          <a:bodyPr anchor="ctr"/>
          <a:lstStyle/>
          <a:p>
            <a:pPr algn="ctr">
              <a:defRPr/>
            </a:pPr>
            <a:endParaRPr lang="en-US" sz="2000">
              <a:solidFill>
                <a:schemeClr val="lt1"/>
              </a:solidFill>
              <a:latin typeface="+mn-lt"/>
              <a:cs typeface="+mn-cs"/>
            </a:endParaRPr>
          </a:p>
        </p:txBody>
      </p:sp>
      <p:sp>
        <p:nvSpPr>
          <p:cNvPr id="20" name="Ellipse 19"/>
          <p:cNvSpPr>
            <a:spLocks noChangeArrowheads="1"/>
          </p:cNvSpPr>
          <p:nvPr/>
        </p:nvSpPr>
        <p:spPr bwMode="auto">
          <a:xfrm>
            <a:off x="3889376" y="4321970"/>
            <a:ext cx="87312" cy="103187"/>
          </a:xfrm>
          <a:prstGeom prst="ellipse">
            <a:avLst/>
          </a:prstGeom>
          <a:solidFill>
            <a:schemeClr val="accent1"/>
          </a:solidFill>
          <a:ln w="25400" algn="ctr">
            <a:solidFill>
              <a:schemeClr val="accent1"/>
            </a:solidFill>
            <a:round/>
            <a:headEnd/>
            <a:tailEnd/>
          </a:ln>
        </p:spPr>
        <p:txBody>
          <a:bodyPr anchor="ctr"/>
          <a:lstStyle/>
          <a:p>
            <a:pPr algn="ctr">
              <a:defRPr/>
            </a:pPr>
            <a:endParaRPr lang="en-US" sz="2000">
              <a:solidFill>
                <a:schemeClr val="lt1"/>
              </a:solidFill>
              <a:latin typeface="+mn-lt"/>
              <a:cs typeface="+mn-cs"/>
            </a:endParaRPr>
          </a:p>
        </p:txBody>
      </p:sp>
      <p:cxnSp>
        <p:nvCxnSpPr>
          <p:cNvPr id="21" name="Gerade Verbindung 24"/>
          <p:cNvCxnSpPr/>
          <p:nvPr/>
        </p:nvCxnSpPr>
        <p:spPr>
          <a:xfrm rot="5400000">
            <a:off x="3540125" y="4775995"/>
            <a:ext cx="77152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2" name="Textfeld 9"/>
          <p:cNvSpPr txBox="1">
            <a:spLocks noChangeArrowheads="1"/>
          </p:cNvSpPr>
          <p:nvPr/>
        </p:nvSpPr>
        <p:spPr bwMode="auto">
          <a:xfrm>
            <a:off x="417513" y="3493295"/>
            <a:ext cx="14414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b="1"/>
              <a:t>Application</a:t>
            </a:r>
            <a:br>
              <a:rPr lang="en-US" altLang="en-US" sz="1800" b="1"/>
            </a:br>
            <a:r>
              <a:rPr lang="en-US" altLang="en-US" sz="1800" b="1"/>
              <a:t>filed</a:t>
            </a:r>
          </a:p>
        </p:txBody>
      </p:sp>
      <p:sp>
        <p:nvSpPr>
          <p:cNvPr id="23" name="Textfeld 11"/>
          <p:cNvSpPr txBox="1">
            <a:spLocks noChangeArrowheads="1"/>
          </p:cNvSpPr>
          <p:nvPr/>
        </p:nvSpPr>
        <p:spPr bwMode="auto">
          <a:xfrm>
            <a:off x="2005013" y="3493295"/>
            <a:ext cx="9556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b="1"/>
              <a:t>Search</a:t>
            </a:r>
            <a:br>
              <a:rPr lang="en-US" altLang="en-US" sz="1800" b="1"/>
            </a:br>
            <a:r>
              <a:rPr lang="en-US" altLang="en-US" sz="1800" b="1"/>
              <a:t>report</a:t>
            </a:r>
          </a:p>
        </p:txBody>
      </p:sp>
      <p:sp>
        <p:nvSpPr>
          <p:cNvPr id="24" name="Textfeld 12"/>
          <p:cNvSpPr txBox="1">
            <a:spLocks noChangeArrowheads="1"/>
          </p:cNvSpPr>
          <p:nvPr/>
        </p:nvSpPr>
        <p:spPr bwMode="auto">
          <a:xfrm>
            <a:off x="3313113" y="3637757"/>
            <a:ext cx="142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a:t>Publication</a:t>
            </a:r>
          </a:p>
        </p:txBody>
      </p:sp>
      <p:sp>
        <p:nvSpPr>
          <p:cNvPr id="25" name="Textfeld 13"/>
          <p:cNvSpPr txBox="1">
            <a:spLocks noChangeArrowheads="1"/>
          </p:cNvSpPr>
          <p:nvPr/>
        </p:nvSpPr>
        <p:spPr bwMode="auto">
          <a:xfrm>
            <a:off x="6553201" y="3637757"/>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a:t>Grant</a:t>
            </a:r>
          </a:p>
        </p:txBody>
      </p:sp>
      <p:sp>
        <p:nvSpPr>
          <p:cNvPr id="26" name="Textfeld 14"/>
          <p:cNvSpPr txBox="1">
            <a:spLocks noChangeArrowheads="1"/>
          </p:cNvSpPr>
          <p:nvPr/>
        </p:nvSpPr>
        <p:spPr bwMode="auto">
          <a:xfrm>
            <a:off x="7561263" y="3420270"/>
            <a:ext cx="12239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600"/>
              <a:t>Opposition</a:t>
            </a:r>
          </a:p>
          <a:p>
            <a:pPr algn="ctr" eaLnBrk="1" hangingPunct="1">
              <a:spcBef>
                <a:spcPct val="0"/>
              </a:spcBef>
              <a:buFontTx/>
              <a:buNone/>
            </a:pPr>
            <a:r>
              <a:rPr lang="en-US" altLang="en-US" sz="1600"/>
              <a:t>period expires</a:t>
            </a:r>
          </a:p>
        </p:txBody>
      </p:sp>
      <p:sp>
        <p:nvSpPr>
          <p:cNvPr id="27" name="Textfeld 12"/>
          <p:cNvSpPr txBox="1">
            <a:spLocks noChangeArrowheads="1"/>
          </p:cNvSpPr>
          <p:nvPr/>
        </p:nvSpPr>
        <p:spPr bwMode="auto">
          <a:xfrm>
            <a:off x="4679951" y="3637757"/>
            <a:ext cx="155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a:t>Examination</a:t>
            </a:r>
          </a:p>
        </p:txBody>
      </p:sp>
      <p:sp>
        <p:nvSpPr>
          <p:cNvPr id="46" name="Rectangle 46"/>
          <p:cNvSpPr>
            <a:spLocks noChangeArrowheads="1"/>
          </p:cNvSpPr>
          <p:nvPr/>
        </p:nvSpPr>
        <p:spPr bwMode="auto">
          <a:xfrm>
            <a:off x="6121401" y="1404145"/>
            <a:ext cx="1584325" cy="719137"/>
          </a:xfrm>
          <a:prstGeom prst="rect">
            <a:avLst/>
          </a:prstGeom>
          <a:solidFill>
            <a:srgbClr val="D3DDE5"/>
          </a:solidFill>
          <a:ln w="9525">
            <a:solidFill>
              <a:schemeClr val="tx1"/>
            </a:solidFill>
            <a:miter lim="800000"/>
            <a:headEnd/>
            <a:tailEnd/>
          </a:ln>
          <a:effectLst>
            <a:outerShdw dist="35921" dir="2700000" algn="ctr" rotWithShape="0">
              <a:schemeClr val="bg2">
                <a:alpha val="74997"/>
              </a:schemeClr>
            </a:outerShdw>
          </a:effectLst>
        </p:spPr>
        <p:txBody>
          <a:bodyPr wrap="none" anchor="ctr"/>
          <a:lstStyle>
            <a:lvl1pPr eaLnBrk="0" hangingPunct="0">
              <a:spcBef>
                <a:spcPct val="20000"/>
              </a:spcBef>
              <a:buFont typeface="Wingdings" pitchFamily="2" charset="2"/>
              <a:buChar char="§"/>
              <a:defRPr sz="2000">
                <a:solidFill>
                  <a:schemeClr val="tx1"/>
                </a:solidFill>
                <a:latin typeface="Arial" charset="0"/>
              </a:defRPr>
            </a:lvl1pPr>
            <a:lvl2pPr marL="37931725" indent="-37474525" eaLnBrk="0" hangingPunct="0">
              <a:spcBef>
                <a:spcPct val="20000"/>
              </a:spcBef>
              <a:buChar char="–"/>
              <a:defRPr sz="2000">
                <a:solidFill>
                  <a:schemeClr val="tx1"/>
                </a:solidFill>
                <a:latin typeface="Arial" charset="0"/>
              </a:defRPr>
            </a:lvl2pPr>
            <a:lvl3pPr marL="806450" indent="-269875" eaLnBrk="0" hangingPunct="0">
              <a:spcBef>
                <a:spcPct val="20000"/>
              </a:spcBef>
              <a:buChar char="•"/>
              <a:defRPr sz="2000">
                <a:solidFill>
                  <a:schemeClr val="tx1"/>
                </a:solidFill>
                <a:latin typeface="Arial" charset="0"/>
              </a:defRPr>
            </a:lvl3pPr>
            <a:lvl4pPr marL="1076325" indent="-268288" eaLnBrk="0" hangingPunct="0">
              <a:spcBef>
                <a:spcPct val="20000"/>
              </a:spcBef>
              <a:buChar char="–"/>
              <a:defRPr sz="2000">
                <a:solidFill>
                  <a:schemeClr val="tx1"/>
                </a:solidFill>
                <a:latin typeface="Arial" charset="0"/>
              </a:defRPr>
            </a:lvl4pPr>
            <a:lvl5pPr marL="1346200" indent="-268288" eaLnBrk="0" hangingPunct="0">
              <a:spcBef>
                <a:spcPct val="20000"/>
              </a:spcBef>
              <a:buChar char="»"/>
              <a:defRPr sz="2000">
                <a:solidFill>
                  <a:schemeClr val="tx1"/>
                </a:solidFill>
                <a:latin typeface="Arial" charset="0"/>
              </a:defRPr>
            </a:lvl5pPr>
            <a:lvl6pPr marL="1803400" indent="-268288" eaLnBrk="0" fontAlgn="base" hangingPunct="0">
              <a:spcBef>
                <a:spcPct val="20000"/>
              </a:spcBef>
              <a:spcAft>
                <a:spcPct val="0"/>
              </a:spcAft>
              <a:buChar char="»"/>
              <a:defRPr sz="2000">
                <a:solidFill>
                  <a:schemeClr val="tx1"/>
                </a:solidFill>
                <a:latin typeface="Arial" charset="0"/>
              </a:defRPr>
            </a:lvl6pPr>
            <a:lvl7pPr marL="2260600" indent="-268288" eaLnBrk="0" fontAlgn="base" hangingPunct="0">
              <a:spcBef>
                <a:spcPct val="20000"/>
              </a:spcBef>
              <a:spcAft>
                <a:spcPct val="0"/>
              </a:spcAft>
              <a:buChar char="»"/>
              <a:defRPr sz="2000">
                <a:solidFill>
                  <a:schemeClr val="tx1"/>
                </a:solidFill>
                <a:latin typeface="Arial" charset="0"/>
              </a:defRPr>
            </a:lvl7pPr>
            <a:lvl8pPr marL="2717800" indent="-268288" eaLnBrk="0" fontAlgn="base" hangingPunct="0">
              <a:spcBef>
                <a:spcPct val="20000"/>
              </a:spcBef>
              <a:spcAft>
                <a:spcPct val="0"/>
              </a:spcAft>
              <a:buChar char="»"/>
              <a:defRPr sz="2000">
                <a:solidFill>
                  <a:schemeClr val="tx1"/>
                </a:solidFill>
                <a:latin typeface="Arial" charset="0"/>
              </a:defRPr>
            </a:lvl8pPr>
            <a:lvl9pPr marL="3175000" indent="-268288" eaLnBrk="0" fontAlgn="base" hangingPunct="0">
              <a:spcBef>
                <a:spcPct val="20000"/>
              </a:spcBef>
              <a:spcAft>
                <a:spcPct val="0"/>
              </a:spcAft>
              <a:buChar char="»"/>
              <a:defRPr sz="2000">
                <a:solidFill>
                  <a:schemeClr val="tx1"/>
                </a:solidFill>
                <a:latin typeface="Arial" charset="0"/>
              </a:defRPr>
            </a:lvl9pPr>
          </a:lstStyle>
          <a:p>
            <a:pPr algn="ctr" eaLnBrk="1" hangingPunct="1">
              <a:buClr>
                <a:schemeClr val="hlink"/>
              </a:buClr>
              <a:buSzPct val="70000"/>
              <a:buFont typeface="Wingdings" pitchFamily="2" charset="2"/>
              <a:buNone/>
            </a:pPr>
            <a:r>
              <a:rPr lang="en-GB" altLang="en-US" sz="1600">
                <a:latin typeface="Tahoma" pitchFamily="34" charset="0"/>
              </a:rPr>
              <a:t>Validation at </a:t>
            </a:r>
            <a:br>
              <a:rPr lang="en-GB" altLang="en-US" sz="1600">
                <a:latin typeface="Tahoma" pitchFamily="34" charset="0"/>
              </a:rPr>
            </a:br>
            <a:r>
              <a:rPr lang="en-GB" altLang="en-US" sz="1600">
                <a:latin typeface="Tahoma" pitchFamily="34" charset="0"/>
              </a:rPr>
              <a:t>national offices</a:t>
            </a:r>
          </a:p>
        </p:txBody>
      </p:sp>
      <p:sp>
        <p:nvSpPr>
          <p:cNvPr id="47" name="Text Box 50"/>
          <p:cNvSpPr txBox="1">
            <a:spLocks noChangeArrowheads="1"/>
          </p:cNvSpPr>
          <p:nvPr/>
        </p:nvSpPr>
        <p:spPr bwMode="auto">
          <a:xfrm>
            <a:off x="3240088" y="1472407"/>
            <a:ext cx="2159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000">
                <a:solidFill>
                  <a:schemeClr val="tx1"/>
                </a:solidFill>
                <a:latin typeface="Arial" charset="0"/>
              </a:defRPr>
            </a:lvl1pPr>
            <a:lvl2pPr marL="37931725" indent="-37474525" eaLnBrk="0" hangingPunct="0">
              <a:spcBef>
                <a:spcPct val="20000"/>
              </a:spcBef>
              <a:buChar char="–"/>
              <a:defRPr sz="2000">
                <a:solidFill>
                  <a:schemeClr val="tx1"/>
                </a:solidFill>
                <a:latin typeface="Arial" charset="0"/>
              </a:defRPr>
            </a:lvl2pPr>
            <a:lvl3pPr marL="806450" indent="-269875" eaLnBrk="0" hangingPunct="0">
              <a:spcBef>
                <a:spcPct val="20000"/>
              </a:spcBef>
              <a:buChar char="•"/>
              <a:defRPr sz="2000">
                <a:solidFill>
                  <a:schemeClr val="tx1"/>
                </a:solidFill>
                <a:latin typeface="Arial" charset="0"/>
              </a:defRPr>
            </a:lvl3pPr>
            <a:lvl4pPr marL="1076325" indent="-268288" eaLnBrk="0" hangingPunct="0">
              <a:spcBef>
                <a:spcPct val="20000"/>
              </a:spcBef>
              <a:buChar char="–"/>
              <a:defRPr sz="2000">
                <a:solidFill>
                  <a:schemeClr val="tx1"/>
                </a:solidFill>
                <a:latin typeface="Arial" charset="0"/>
              </a:defRPr>
            </a:lvl4pPr>
            <a:lvl5pPr marL="1346200" indent="-268288" eaLnBrk="0" hangingPunct="0">
              <a:spcBef>
                <a:spcPct val="20000"/>
              </a:spcBef>
              <a:buChar char="»"/>
              <a:defRPr sz="2000">
                <a:solidFill>
                  <a:schemeClr val="tx1"/>
                </a:solidFill>
                <a:latin typeface="Arial" charset="0"/>
              </a:defRPr>
            </a:lvl5pPr>
            <a:lvl6pPr marL="1803400" indent="-268288" eaLnBrk="0" fontAlgn="base" hangingPunct="0">
              <a:spcBef>
                <a:spcPct val="20000"/>
              </a:spcBef>
              <a:spcAft>
                <a:spcPct val="0"/>
              </a:spcAft>
              <a:buChar char="»"/>
              <a:defRPr sz="2000">
                <a:solidFill>
                  <a:schemeClr val="tx1"/>
                </a:solidFill>
                <a:latin typeface="Arial" charset="0"/>
              </a:defRPr>
            </a:lvl6pPr>
            <a:lvl7pPr marL="2260600" indent="-268288" eaLnBrk="0" fontAlgn="base" hangingPunct="0">
              <a:spcBef>
                <a:spcPct val="20000"/>
              </a:spcBef>
              <a:spcAft>
                <a:spcPct val="0"/>
              </a:spcAft>
              <a:buChar char="»"/>
              <a:defRPr sz="2000">
                <a:solidFill>
                  <a:schemeClr val="tx1"/>
                </a:solidFill>
                <a:latin typeface="Arial" charset="0"/>
              </a:defRPr>
            </a:lvl7pPr>
            <a:lvl8pPr marL="2717800" indent="-268288" eaLnBrk="0" fontAlgn="base" hangingPunct="0">
              <a:spcBef>
                <a:spcPct val="20000"/>
              </a:spcBef>
              <a:spcAft>
                <a:spcPct val="0"/>
              </a:spcAft>
              <a:buChar char="»"/>
              <a:defRPr sz="2000">
                <a:solidFill>
                  <a:schemeClr val="tx1"/>
                </a:solidFill>
                <a:latin typeface="Arial" charset="0"/>
              </a:defRPr>
            </a:lvl8pPr>
            <a:lvl9pPr marL="3175000" indent="-268288"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1600"/>
              <a:t>Invention becomes </a:t>
            </a:r>
            <a:br>
              <a:rPr lang="en-GB" altLang="en-US" sz="1600"/>
            </a:br>
            <a:r>
              <a:rPr lang="en-GB" altLang="en-US" sz="1600"/>
              <a:t>visible to the public!</a:t>
            </a:r>
          </a:p>
        </p:txBody>
      </p:sp>
      <p:sp>
        <p:nvSpPr>
          <p:cNvPr id="48" name="AutoShape 17"/>
          <p:cNvSpPr>
            <a:spLocks noChangeArrowheads="1"/>
          </p:cNvSpPr>
          <p:nvPr/>
        </p:nvSpPr>
        <p:spPr bwMode="auto">
          <a:xfrm rot="10800000">
            <a:off x="6624638" y="2269332"/>
            <a:ext cx="647700" cy="215900"/>
          </a:xfrm>
          <a:prstGeom prst="downArrow">
            <a:avLst>
              <a:gd name="adj1" fmla="val 50000"/>
              <a:gd name="adj2" fmla="val 25000"/>
            </a:avLst>
          </a:prstGeom>
          <a:solidFill>
            <a:srgbClr val="D3DDE5"/>
          </a:solidFill>
          <a:ln w="9525">
            <a:solidFill>
              <a:schemeClr val="tx1"/>
            </a:solidFill>
            <a:miter lim="800000"/>
            <a:headEnd/>
            <a:tailEnd/>
          </a:ln>
        </p:spPr>
        <p:txBody>
          <a:bodyPr rot="10800000" vert="eaVert" wrap="none" anchor="ctr"/>
          <a:lstStyle>
            <a:lvl1pPr eaLnBrk="0" hangingPunct="0">
              <a:spcBef>
                <a:spcPct val="20000"/>
              </a:spcBef>
              <a:buFont typeface="Wingdings" pitchFamily="2" charset="2"/>
              <a:buChar char="§"/>
              <a:defRPr sz="2000">
                <a:solidFill>
                  <a:schemeClr val="tx1"/>
                </a:solidFill>
                <a:latin typeface="Arial" charset="0"/>
              </a:defRPr>
            </a:lvl1pPr>
            <a:lvl2pPr marL="37931725" indent="-37474525" eaLnBrk="0" hangingPunct="0">
              <a:spcBef>
                <a:spcPct val="20000"/>
              </a:spcBef>
              <a:buChar char="–"/>
              <a:defRPr sz="2000">
                <a:solidFill>
                  <a:schemeClr val="tx1"/>
                </a:solidFill>
                <a:latin typeface="Arial" charset="0"/>
              </a:defRPr>
            </a:lvl2pPr>
            <a:lvl3pPr marL="806450" indent="-269875" eaLnBrk="0" hangingPunct="0">
              <a:spcBef>
                <a:spcPct val="20000"/>
              </a:spcBef>
              <a:buChar char="•"/>
              <a:defRPr sz="2000">
                <a:solidFill>
                  <a:schemeClr val="tx1"/>
                </a:solidFill>
                <a:latin typeface="Arial" charset="0"/>
              </a:defRPr>
            </a:lvl3pPr>
            <a:lvl4pPr marL="1076325" indent="-268288" eaLnBrk="0" hangingPunct="0">
              <a:spcBef>
                <a:spcPct val="20000"/>
              </a:spcBef>
              <a:buChar char="–"/>
              <a:defRPr sz="2000">
                <a:solidFill>
                  <a:schemeClr val="tx1"/>
                </a:solidFill>
                <a:latin typeface="Arial" charset="0"/>
              </a:defRPr>
            </a:lvl4pPr>
            <a:lvl5pPr marL="1346200" indent="-268288" eaLnBrk="0" hangingPunct="0">
              <a:spcBef>
                <a:spcPct val="20000"/>
              </a:spcBef>
              <a:buChar char="»"/>
              <a:defRPr sz="2000">
                <a:solidFill>
                  <a:schemeClr val="tx1"/>
                </a:solidFill>
                <a:latin typeface="Arial" charset="0"/>
              </a:defRPr>
            </a:lvl5pPr>
            <a:lvl6pPr marL="1803400" indent="-268288" eaLnBrk="0" fontAlgn="base" hangingPunct="0">
              <a:spcBef>
                <a:spcPct val="20000"/>
              </a:spcBef>
              <a:spcAft>
                <a:spcPct val="0"/>
              </a:spcAft>
              <a:buChar char="»"/>
              <a:defRPr sz="2000">
                <a:solidFill>
                  <a:schemeClr val="tx1"/>
                </a:solidFill>
                <a:latin typeface="Arial" charset="0"/>
              </a:defRPr>
            </a:lvl6pPr>
            <a:lvl7pPr marL="2260600" indent="-268288" eaLnBrk="0" fontAlgn="base" hangingPunct="0">
              <a:spcBef>
                <a:spcPct val="20000"/>
              </a:spcBef>
              <a:spcAft>
                <a:spcPct val="0"/>
              </a:spcAft>
              <a:buChar char="»"/>
              <a:defRPr sz="2000">
                <a:solidFill>
                  <a:schemeClr val="tx1"/>
                </a:solidFill>
                <a:latin typeface="Arial" charset="0"/>
              </a:defRPr>
            </a:lvl7pPr>
            <a:lvl8pPr marL="2717800" indent="-268288" eaLnBrk="0" fontAlgn="base" hangingPunct="0">
              <a:spcBef>
                <a:spcPct val="20000"/>
              </a:spcBef>
              <a:spcAft>
                <a:spcPct val="0"/>
              </a:spcAft>
              <a:buChar char="»"/>
              <a:defRPr sz="2000">
                <a:solidFill>
                  <a:schemeClr val="tx1"/>
                </a:solidFill>
                <a:latin typeface="Arial" charset="0"/>
              </a:defRPr>
            </a:lvl8pPr>
            <a:lvl9pPr marL="3175000" indent="-268288"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en-US" sz="1800"/>
          </a:p>
        </p:txBody>
      </p:sp>
      <p:grpSp>
        <p:nvGrpSpPr>
          <p:cNvPr id="49" name="Group 44"/>
          <p:cNvGrpSpPr>
            <a:grpSpLocks/>
          </p:cNvGrpSpPr>
          <p:nvPr/>
        </p:nvGrpSpPr>
        <p:grpSpPr bwMode="auto">
          <a:xfrm>
            <a:off x="2160588" y="2269332"/>
            <a:ext cx="823913" cy="1150938"/>
            <a:chOff x="1338" y="1570"/>
            <a:chExt cx="519" cy="725"/>
          </a:xfrm>
        </p:grpSpPr>
        <p:pic>
          <p:nvPicPr>
            <p:cNvPr id="50" name="Picture 4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9" y="1570"/>
              <a:ext cx="428" cy="5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4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8" y="1706"/>
              <a:ext cx="406" cy="5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2" name="Picture 4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1588" y="2702720"/>
            <a:ext cx="679450" cy="9334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AutoShape 48"/>
          <p:cNvSpPr>
            <a:spLocks noChangeArrowheads="1"/>
          </p:cNvSpPr>
          <p:nvPr/>
        </p:nvSpPr>
        <p:spPr bwMode="auto">
          <a:xfrm>
            <a:off x="3313113" y="1404145"/>
            <a:ext cx="2159000" cy="720725"/>
          </a:xfrm>
          <a:prstGeom prst="wedgeRoundRectCallout">
            <a:avLst>
              <a:gd name="adj1" fmla="val -13014"/>
              <a:gd name="adj2" fmla="val 96694"/>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sp>
        <p:nvSpPr>
          <p:cNvPr id="54" name="Ellipse 5"/>
          <p:cNvSpPr>
            <a:spLocks noChangeArrowheads="1"/>
          </p:cNvSpPr>
          <p:nvPr/>
        </p:nvSpPr>
        <p:spPr bwMode="auto">
          <a:xfrm>
            <a:off x="6840538" y="4325145"/>
            <a:ext cx="87313" cy="103187"/>
          </a:xfrm>
          <a:prstGeom prst="ellipse">
            <a:avLst/>
          </a:prstGeom>
          <a:solidFill>
            <a:schemeClr val="accent1"/>
          </a:solidFill>
          <a:ln w="25400" algn="ctr">
            <a:solidFill>
              <a:schemeClr val="accent1"/>
            </a:solidFill>
            <a:round/>
            <a:headEnd/>
            <a:tailEnd/>
          </a:ln>
        </p:spPr>
        <p:txBody>
          <a:bodyPr anchor="ctr"/>
          <a:lstStyle/>
          <a:p>
            <a:pPr algn="ctr">
              <a:defRPr/>
            </a:pPr>
            <a:endParaRPr lang="en-US" sz="2000">
              <a:solidFill>
                <a:schemeClr val="lt1"/>
              </a:solidFill>
              <a:latin typeface="+mn-lt"/>
              <a:cs typeface="+mn-cs"/>
            </a:endParaRPr>
          </a:p>
        </p:txBody>
      </p:sp>
      <p:sp>
        <p:nvSpPr>
          <p:cNvPr id="55" name="Ellipse 5"/>
          <p:cNvSpPr>
            <a:spLocks noChangeArrowheads="1"/>
          </p:cNvSpPr>
          <p:nvPr/>
        </p:nvSpPr>
        <p:spPr bwMode="auto">
          <a:xfrm>
            <a:off x="8137526" y="4325145"/>
            <a:ext cx="87312" cy="103187"/>
          </a:xfrm>
          <a:prstGeom prst="ellipse">
            <a:avLst/>
          </a:prstGeom>
          <a:solidFill>
            <a:schemeClr val="accent1"/>
          </a:solidFill>
          <a:ln w="25400" algn="ctr">
            <a:solidFill>
              <a:schemeClr val="accent1"/>
            </a:solidFill>
            <a:round/>
            <a:headEnd/>
            <a:tailEnd/>
          </a:ln>
        </p:spPr>
        <p:txBody>
          <a:bodyPr anchor="ctr"/>
          <a:lstStyle/>
          <a:p>
            <a:pPr algn="ctr">
              <a:defRPr/>
            </a:pPr>
            <a:endParaRPr lang="en-US" sz="2000">
              <a:solidFill>
                <a:schemeClr val="lt1"/>
              </a:solidFill>
              <a:latin typeface="+mn-lt"/>
              <a:cs typeface="+mn-cs"/>
            </a:endParaRPr>
          </a:p>
        </p:txBody>
      </p:sp>
      <p:pic>
        <p:nvPicPr>
          <p:cNvPr id="56" name="Picture 4" descr="PatDoc_Jacke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73476" y="2701132"/>
            <a:ext cx="615950" cy="93503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7" name="Picture 5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1213" y="2485232"/>
            <a:ext cx="701675" cy="9350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Text Box 12"/>
          <p:cNvSpPr txBox="1">
            <a:spLocks noChangeArrowheads="1"/>
          </p:cNvSpPr>
          <p:nvPr/>
        </p:nvSpPr>
        <p:spPr bwMode="auto">
          <a:xfrm>
            <a:off x="634956" y="6344687"/>
            <a:ext cx="76883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800" dirty="0">
                <a:latin typeface="Frutiger 55 Roman" panose="00000400000000000000" pitchFamily="2" charset="0"/>
              </a:rPr>
              <a:t>Original slide provided by EPO and by EUIPO. Changes have been made to the original, the modified version has not been authorized by the EPO or the EUIPO who are not responsible for the correctness of the modified version</a:t>
            </a:r>
            <a:endParaRPr lang="en-GB" altLang="en-US" sz="800" dirty="0">
              <a:latin typeface="Frutiger 55 Roman" panose="00000400000000000000" pitchFamily="2" charset="0"/>
            </a:endParaRPr>
          </a:p>
        </p:txBody>
      </p:sp>
    </p:spTree>
    <p:extLst>
      <p:ext uri="{BB962C8B-B14F-4D97-AF65-F5344CB8AC3E}">
        <p14:creationId xmlns:p14="http://schemas.microsoft.com/office/powerpoint/2010/main" val="288728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9" grpId="0" animBg="1"/>
      <p:bldP spid="19" grpId="1" animBg="1"/>
      <p:bldP spid="20" grpId="0" animBg="1"/>
      <p:bldP spid="23" grpId="0"/>
      <p:bldP spid="23" grpId="1"/>
      <p:bldP spid="24" grpId="0"/>
      <p:bldP spid="25" grpId="0"/>
      <p:bldP spid="26" grpId="0"/>
      <p:bldP spid="27" grpId="0"/>
      <p:bldP spid="27" grpId="1"/>
      <p:bldP spid="46" grpId="0" animBg="1"/>
      <p:bldP spid="47" grpId="0"/>
      <p:bldP spid="48" grpId="0" animBg="1"/>
      <p:bldP spid="53" grpId="0" animBg="1"/>
      <p:bldP spid="54" grpId="0" animBg="1"/>
      <p:bldP spid="55" grpId="0" animBg="1"/>
      <p:bldP spid="5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mage2.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4" name="Sous-titre 2"/>
          <p:cNvSpPr txBox="1">
            <a:spLocks/>
          </p:cNvSpPr>
          <p:nvPr/>
        </p:nvSpPr>
        <p:spPr>
          <a:xfrm>
            <a:off x="4973651" y="84537"/>
            <a:ext cx="4170347" cy="50414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2000" dirty="0">
                <a:solidFill>
                  <a:schemeClr val="bg1"/>
                </a:solidFill>
                <a:latin typeface="Frutiger LT 55 Roman"/>
                <a:cs typeface="Frutiger LT 55 Roman"/>
              </a:rPr>
              <a:t>Tech </a:t>
            </a:r>
            <a:r>
              <a:rPr lang="fr-FR" sz="2000" dirty="0" err="1">
                <a:solidFill>
                  <a:schemeClr val="bg1"/>
                </a:solidFill>
                <a:latin typeface="Frutiger LT 55 Roman"/>
                <a:cs typeface="Frutiger LT 55 Roman"/>
              </a:rPr>
              <a:t>transfer</a:t>
            </a:r>
            <a:endParaRPr lang="fr-FR" sz="2000" dirty="0">
              <a:solidFill>
                <a:schemeClr val="bg1"/>
              </a:solidFill>
              <a:latin typeface="Frutiger LT 55 Roman"/>
              <a:cs typeface="Frutiger LT 55 Roman"/>
            </a:endParaRPr>
          </a:p>
        </p:txBody>
      </p:sp>
      <p:sp>
        <p:nvSpPr>
          <p:cNvPr id="7" name="Rectangle 3"/>
          <p:cNvSpPr txBox="1">
            <a:spLocks noChangeArrowheads="1"/>
          </p:cNvSpPr>
          <p:nvPr/>
        </p:nvSpPr>
        <p:spPr>
          <a:xfrm>
            <a:off x="4973651" y="1640792"/>
            <a:ext cx="3580377" cy="500783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Clr>
                <a:srgbClr val="FFC000"/>
              </a:buClr>
              <a:buNone/>
              <a:defRPr/>
            </a:pPr>
            <a:r>
              <a:rPr lang="en-US" sz="2000" dirty="0">
                <a:latin typeface="Frutiger 55 Roman" panose="00000400000000000000" pitchFamily="2" charset="0"/>
              </a:rPr>
              <a:t>The patent attorney also advises on technology transfer or license agreements, and prepares the legal documents.</a:t>
            </a:r>
          </a:p>
          <a:p>
            <a:pPr>
              <a:lnSpc>
                <a:spcPct val="120000"/>
              </a:lnSpc>
              <a:buClr>
                <a:srgbClr val="FFC000"/>
              </a:buClr>
              <a:defRPr/>
            </a:pPr>
            <a:endParaRPr lang="en-US" sz="2000" dirty="0">
              <a:latin typeface="Frutiger 55 Roman" panose="00000400000000000000" pitchFamily="2" charset="0"/>
            </a:endParaRPr>
          </a:p>
          <a:p>
            <a:pPr marL="0" indent="0">
              <a:lnSpc>
                <a:spcPct val="90000"/>
              </a:lnSpc>
              <a:buNone/>
              <a:defRPr/>
            </a:pPr>
            <a:endParaRPr lang="fr-CH" sz="2000" dirty="0"/>
          </a:p>
          <a:p>
            <a:pPr marL="0" indent="0">
              <a:lnSpc>
                <a:spcPct val="90000"/>
              </a:lnSpc>
              <a:buNone/>
              <a:defRPr/>
            </a:pPr>
            <a:br>
              <a:rPr lang="fr-CH" sz="2000" i="1" dirty="0">
                <a:solidFill>
                  <a:schemeClr val="accent1"/>
                </a:solidFill>
              </a:rPr>
            </a:br>
            <a:endParaRPr lang="fr-CH" sz="2000" dirty="0"/>
          </a:p>
          <a:p>
            <a:pPr>
              <a:lnSpc>
                <a:spcPct val="90000"/>
              </a:lnSpc>
              <a:defRPr/>
            </a:pPr>
            <a:endParaRPr lang="fr-CH" sz="1800" dirty="0"/>
          </a:p>
          <a:p>
            <a:pPr>
              <a:lnSpc>
                <a:spcPct val="90000"/>
              </a:lnSpc>
              <a:defRPr/>
            </a:pPr>
            <a:endParaRPr lang="fr-CH" sz="1800" dirty="0"/>
          </a:p>
        </p:txBody>
      </p:sp>
      <p:pic>
        <p:nvPicPr>
          <p:cNvPr id="3" name="Imag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717846"/>
            <a:ext cx="4760008" cy="6027153"/>
          </a:xfrm>
          <a:prstGeom prst="rect">
            <a:avLst/>
          </a:prstGeom>
        </p:spPr>
      </p:pic>
      <p:pic>
        <p:nvPicPr>
          <p:cNvPr id="6" name="Imag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8831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buChar char="•"/>
              <a:defRPr sz="3200">
                <a:solidFill>
                  <a:srgbClr val="404B56"/>
                </a:solidFill>
                <a:latin typeface="Frutiger 55 Roman" panose="00000400000000000000" pitchFamily="2" charset="0"/>
              </a:defRPr>
            </a:lvl1pPr>
            <a:lvl2pPr marL="742950" indent="-285750">
              <a:lnSpc>
                <a:spcPct val="120000"/>
              </a:lnSpc>
              <a:buChar char="–"/>
              <a:defRPr sz="2800">
                <a:solidFill>
                  <a:srgbClr val="404B56"/>
                </a:solidFill>
                <a:latin typeface="Frutiger 55 Roman" panose="00000400000000000000" pitchFamily="2" charset="0"/>
              </a:defRPr>
            </a:lvl2pPr>
            <a:lvl3pPr marL="1143000" indent="-228600">
              <a:lnSpc>
                <a:spcPct val="120000"/>
              </a:lnSpc>
              <a:buChar char="•"/>
              <a:defRPr sz="2400">
                <a:solidFill>
                  <a:srgbClr val="404B56"/>
                </a:solidFill>
                <a:latin typeface="Frutiger 55 Roman" panose="00000400000000000000" pitchFamily="2" charset="0"/>
              </a:defRPr>
            </a:lvl3pPr>
            <a:lvl4pPr marL="1600200" indent="-228600">
              <a:lnSpc>
                <a:spcPct val="120000"/>
              </a:lnSpc>
              <a:buChar char="–"/>
              <a:defRPr sz="2000">
                <a:solidFill>
                  <a:srgbClr val="404B56"/>
                </a:solidFill>
                <a:latin typeface="Frutiger 55 Roman" panose="00000400000000000000" pitchFamily="2" charset="0"/>
              </a:defRPr>
            </a:lvl4pPr>
            <a:lvl5pPr marL="2057400" indent="-228600">
              <a:lnSpc>
                <a:spcPct val="120000"/>
              </a:lnSpc>
              <a:buChar char="»"/>
              <a:defRPr sz="2000">
                <a:solidFill>
                  <a:srgbClr val="404B56"/>
                </a:solidFill>
                <a:latin typeface="Frutiger 55 Roman" panose="00000400000000000000" pitchFamily="2" charset="0"/>
              </a:defRPr>
            </a:lvl5pPr>
            <a:lvl6pPr marL="25146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6pPr>
            <a:lvl7pPr marL="29718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7pPr>
            <a:lvl8pPr marL="34290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8pPr>
            <a:lvl9pPr marL="38862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9pPr>
          </a:lstStyle>
          <a:p>
            <a:pPr algn="r" eaLnBrk="1" hangingPunct="1">
              <a:lnSpc>
                <a:spcPct val="100000"/>
              </a:lnSpc>
              <a:buFontTx/>
              <a:buNone/>
            </a:pPr>
            <a:fld id="{C9940DC9-053E-4EBC-9437-7772DC50FFED}" type="slidenum">
              <a:rPr lang="de-DE" altLang="fr-FR" sz="1400">
                <a:solidFill>
                  <a:schemeClr val="tx1"/>
                </a:solidFill>
                <a:latin typeface="Arial" panose="020B0604020202020204" pitchFamily="34" charset="0"/>
              </a:rPr>
              <a:pPr algn="r" eaLnBrk="1" hangingPunct="1">
                <a:lnSpc>
                  <a:spcPct val="100000"/>
                </a:lnSpc>
                <a:buFontTx/>
                <a:buNone/>
              </a:pPr>
              <a:t>2</a:t>
            </a:fld>
            <a:endParaRPr lang="de-DE" altLang="fr-FR" sz="1400">
              <a:solidFill>
                <a:schemeClr val="tx1"/>
              </a:solidFill>
              <a:latin typeface="Arial" panose="020B0604020202020204" pitchFamily="34" charset="0"/>
            </a:endParaRPr>
          </a:p>
        </p:txBody>
      </p:sp>
      <p:sp>
        <p:nvSpPr>
          <p:cNvPr id="19459" name="Titel 1"/>
          <p:cNvSpPr>
            <a:spLocks noGrp="1"/>
          </p:cNvSpPr>
          <p:nvPr>
            <p:ph type="ctrTitle" idx="4294967295"/>
          </p:nvPr>
        </p:nvSpPr>
        <p:spPr>
          <a:xfrm>
            <a:off x="468313" y="1258888"/>
            <a:ext cx="7485062" cy="1470025"/>
          </a:xfrm>
        </p:spPr>
        <p:txBody>
          <a:bodyPr anchor="t">
            <a:normAutofit fontScale="90000"/>
          </a:bodyPr>
          <a:lstStyle/>
          <a:p>
            <a:r>
              <a:rPr lang="fr-CH" altLang="fr-FR" sz="3600"/>
              <a:t>Introduction à la propriété intellectuelle</a:t>
            </a:r>
            <a:br>
              <a:rPr lang="fr-CH" altLang="fr-FR" sz="3600"/>
            </a:br>
            <a:br>
              <a:rPr lang="fr-CH" altLang="fr-FR" sz="3600"/>
            </a:br>
            <a:r>
              <a:rPr lang="fr-CH" altLang="fr-FR" sz="1800"/>
              <a:t>Christophe Saam</a:t>
            </a:r>
            <a:br>
              <a:rPr lang="fr-CH" altLang="fr-FR" sz="1800"/>
            </a:br>
            <a:r>
              <a:rPr lang="fr-CH" altLang="fr-FR" sz="1800"/>
              <a:t>Ecole d’Art de la Chaux-de-Fonds</a:t>
            </a:r>
            <a:br>
              <a:rPr lang="fr-CH" altLang="fr-FR" sz="1800"/>
            </a:br>
            <a:r>
              <a:rPr lang="fr-CH" altLang="fr-FR" sz="1800"/>
              <a:t>26 juin 2014</a:t>
            </a:r>
            <a:endParaRPr lang="en-US" altLang="fr-FR" sz="1800" b="0"/>
          </a:p>
        </p:txBody>
      </p:sp>
      <p:pic>
        <p:nvPicPr>
          <p:cNvPr id="19460" name="1B693B7B-67B0-46D5-959E-2A848F89D62C" descr="541973DA-1216-4351-A3C0-114C55471E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39875"/>
            <a:ext cx="9144000" cy="910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a:xfrm>
            <a:off x="871671" y="5819686"/>
            <a:ext cx="7682357" cy="59940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defRPr/>
            </a:pPr>
            <a:r>
              <a:rPr lang="fr-CH" sz="2800" dirty="0">
                <a:solidFill>
                  <a:schemeClr val="bg1"/>
                </a:solidFill>
                <a:latin typeface="Frutiger 55 Roman" panose="00000400000000000000" pitchFamily="2" charset="0"/>
              </a:rPr>
              <a:t>IP – an exploration of new </a:t>
            </a:r>
            <a:r>
              <a:rPr lang="fr-CH" sz="2800" dirty="0" err="1">
                <a:solidFill>
                  <a:schemeClr val="bg1"/>
                </a:solidFill>
                <a:latin typeface="Frutiger 55 Roman" panose="00000400000000000000" pitchFamily="2" charset="0"/>
              </a:rPr>
              <a:t>territories</a:t>
            </a:r>
            <a:endParaRPr lang="fr-CH" sz="2800" i="1" dirty="0">
              <a:solidFill>
                <a:schemeClr val="bg1"/>
              </a:solidFill>
              <a:latin typeface="Frutiger 55 Roman" panose="00000400000000000000" pitchFamily="2" charset="0"/>
            </a:endParaRPr>
          </a:p>
          <a:p>
            <a:pPr marL="0" indent="0">
              <a:lnSpc>
                <a:spcPct val="90000"/>
              </a:lnSpc>
              <a:buNone/>
              <a:defRPr/>
            </a:pPr>
            <a:endParaRPr lang="fr-CH" sz="2000" dirty="0">
              <a:solidFill>
                <a:schemeClr val="bg1"/>
              </a:solidFill>
            </a:endParaRPr>
          </a:p>
          <a:p>
            <a:pPr marL="0" indent="0">
              <a:lnSpc>
                <a:spcPct val="90000"/>
              </a:lnSpc>
              <a:buNone/>
              <a:defRPr/>
            </a:pPr>
            <a:endParaRPr lang="fr-CH" sz="2000" dirty="0">
              <a:solidFill>
                <a:schemeClr val="bg1"/>
              </a:solidFill>
            </a:endParaRPr>
          </a:p>
          <a:p>
            <a:pPr marL="0" indent="0">
              <a:lnSpc>
                <a:spcPct val="90000"/>
              </a:lnSpc>
              <a:buNone/>
              <a:defRPr/>
            </a:pPr>
            <a:endParaRPr lang="fr-CH" sz="2000" dirty="0">
              <a:solidFill>
                <a:schemeClr val="bg1"/>
              </a:solidFill>
            </a:endParaRPr>
          </a:p>
          <a:p>
            <a:pPr marL="0" indent="0">
              <a:lnSpc>
                <a:spcPct val="90000"/>
              </a:lnSpc>
              <a:buNone/>
              <a:defRPr/>
            </a:pPr>
            <a:endParaRPr lang="fr-CH" sz="2000" dirty="0">
              <a:solidFill>
                <a:schemeClr val="bg1"/>
              </a:solidFill>
            </a:endParaRPr>
          </a:p>
        </p:txBody>
      </p:sp>
    </p:spTree>
    <p:extLst>
      <p:ext uri="{BB962C8B-B14F-4D97-AF65-F5344CB8AC3E}">
        <p14:creationId xmlns:p14="http://schemas.microsoft.com/office/powerpoint/2010/main" val="178975340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mage2.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4" name="Sous-titre 2"/>
          <p:cNvSpPr txBox="1">
            <a:spLocks/>
          </p:cNvSpPr>
          <p:nvPr/>
        </p:nvSpPr>
        <p:spPr>
          <a:xfrm>
            <a:off x="3785787" y="84537"/>
            <a:ext cx="5358211" cy="50414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2000" dirty="0">
                <a:solidFill>
                  <a:schemeClr val="bg1"/>
                </a:solidFill>
                <a:latin typeface="Frutiger LT 55 Roman"/>
                <a:cs typeface="Frutiger LT 55 Roman"/>
              </a:rPr>
              <a:t>Litigation</a:t>
            </a:r>
          </a:p>
        </p:txBody>
      </p:sp>
      <p:sp>
        <p:nvSpPr>
          <p:cNvPr id="7" name="Rectangle 3"/>
          <p:cNvSpPr txBox="1">
            <a:spLocks noChangeArrowheads="1"/>
          </p:cNvSpPr>
          <p:nvPr/>
        </p:nvSpPr>
        <p:spPr>
          <a:xfrm>
            <a:off x="3785787" y="1145136"/>
            <a:ext cx="4768241" cy="550349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Clr>
                <a:srgbClr val="FFC000"/>
              </a:buClr>
              <a:buNone/>
              <a:defRPr/>
            </a:pPr>
            <a:r>
              <a:rPr lang="en-US" sz="2000" dirty="0">
                <a:latin typeface="Frutiger 55 Roman" panose="00000400000000000000" pitchFamily="2" charset="0"/>
              </a:rPr>
              <a:t>In some countries, Patent Attorneys can represent the patentee in proceedings with patent courts, or in oppositions. </a:t>
            </a:r>
          </a:p>
          <a:p>
            <a:pPr marL="0" indent="0">
              <a:lnSpc>
                <a:spcPct val="120000"/>
              </a:lnSpc>
              <a:buClr>
                <a:srgbClr val="FFC000"/>
              </a:buClr>
              <a:buNone/>
              <a:defRPr/>
            </a:pPr>
            <a:endParaRPr lang="en-US" sz="2000" dirty="0">
              <a:latin typeface="Frutiger 55 Roman" panose="00000400000000000000" pitchFamily="2" charset="0"/>
            </a:endParaRPr>
          </a:p>
          <a:p>
            <a:pPr>
              <a:lnSpc>
                <a:spcPct val="120000"/>
              </a:lnSpc>
              <a:buClr>
                <a:srgbClr val="FFC000"/>
              </a:buClr>
              <a:defRPr/>
            </a:pPr>
            <a:endParaRPr lang="en-US" sz="2000" dirty="0">
              <a:latin typeface="Frutiger 55 Roman" panose="00000400000000000000" pitchFamily="2" charset="0"/>
            </a:endParaRPr>
          </a:p>
          <a:p>
            <a:pPr marL="0" indent="0">
              <a:lnSpc>
                <a:spcPct val="90000"/>
              </a:lnSpc>
              <a:buNone/>
              <a:defRPr/>
            </a:pPr>
            <a:endParaRPr lang="fr-CH" sz="2000" dirty="0"/>
          </a:p>
          <a:p>
            <a:pPr marL="0" indent="0">
              <a:lnSpc>
                <a:spcPct val="90000"/>
              </a:lnSpc>
              <a:buNone/>
              <a:defRPr/>
            </a:pPr>
            <a:br>
              <a:rPr lang="fr-CH" sz="2000" i="1" dirty="0">
                <a:solidFill>
                  <a:schemeClr val="accent1"/>
                </a:solidFill>
              </a:rPr>
            </a:br>
            <a:endParaRPr lang="fr-CH" sz="2000" dirty="0"/>
          </a:p>
          <a:p>
            <a:pPr>
              <a:lnSpc>
                <a:spcPct val="90000"/>
              </a:lnSpc>
              <a:defRPr/>
            </a:pPr>
            <a:endParaRPr lang="fr-CH" sz="1800" dirty="0"/>
          </a:p>
          <a:p>
            <a:pPr>
              <a:lnSpc>
                <a:spcPct val="90000"/>
              </a:lnSpc>
              <a:defRPr/>
            </a:pPr>
            <a:endParaRPr lang="fr-CH" sz="1800" dirty="0"/>
          </a:p>
        </p:txBody>
      </p:sp>
      <p:pic>
        <p:nvPicPr>
          <p:cNvPr id="6" name="Imag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074669"/>
            <a:ext cx="9144000" cy="3802643"/>
          </a:xfrm>
          <a:prstGeom prst="rect">
            <a:avLst/>
          </a:prstGeom>
        </p:spPr>
      </p:pic>
      <p:pic>
        <p:nvPicPr>
          <p:cNvPr id="8" name="Imag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5909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ous-titre 2"/>
          <p:cNvSpPr txBox="1">
            <a:spLocks/>
          </p:cNvSpPr>
          <p:nvPr/>
        </p:nvSpPr>
        <p:spPr>
          <a:xfrm>
            <a:off x="2196269" y="92162"/>
            <a:ext cx="5678680" cy="50414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2000" dirty="0" err="1">
                <a:solidFill>
                  <a:schemeClr val="bg1"/>
                </a:solidFill>
                <a:latin typeface="Frutiger 45 Light" pitchFamily="2" charset="0"/>
                <a:cs typeface="Frutiger LT 55 Roman"/>
              </a:rPr>
              <a:t>European</a:t>
            </a:r>
            <a:r>
              <a:rPr lang="fr-FR" sz="2000" dirty="0">
                <a:solidFill>
                  <a:schemeClr val="bg1"/>
                </a:solidFill>
                <a:latin typeface="Frutiger 45 Light" pitchFamily="2" charset="0"/>
                <a:cs typeface="Frutiger LT 55 Roman"/>
              </a:rPr>
              <a:t> Patent Attorneys</a:t>
            </a:r>
          </a:p>
        </p:txBody>
      </p:sp>
      <p:sp>
        <p:nvSpPr>
          <p:cNvPr id="7" name="Espace réservé du contenu 5"/>
          <p:cNvSpPr txBox="1">
            <a:spLocks/>
          </p:cNvSpPr>
          <p:nvPr/>
        </p:nvSpPr>
        <p:spPr bwMode="auto">
          <a:xfrm>
            <a:off x="3426864" y="1598064"/>
            <a:ext cx="5289846" cy="4809086"/>
          </a:xfrm>
          <a:prstGeom prst="rect">
            <a:avLst/>
          </a:prstGeom>
          <a:noFill/>
          <a:ln w="9525">
            <a:noFill/>
            <a:miter lim="800000"/>
            <a:headEnd/>
            <a:tailEnd/>
          </a:ln>
        </p:spPr>
        <p:txBody>
          <a:bodyPr/>
          <a:lstStyle/>
          <a:p>
            <a:pPr>
              <a:lnSpc>
                <a:spcPct val="120000"/>
              </a:lnSpc>
              <a:buClr>
                <a:srgbClr val="FFC000"/>
              </a:buClr>
              <a:defRPr/>
            </a:pPr>
            <a:r>
              <a:rPr lang="fr-CH" sz="2000" dirty="0">
                <a:latin typeface="Frutiger 55 Roman" panose="00000400000000000000" pitchFamily="2" charset="0"/>
              </a:rPr>
              <a:t>A patent </a:t>
            </a:r>
            <a:r>
              <a:rPr lang="fr-CH" sz="2000" dirty="0" err="1">
                <a:latin typeface="Frutiger 55 Roman" panose="00000400000000000000" pitchFamily="2" charset="0"/>
              </a:rPr>
              <a:t>representative</a:t>
            </a:r>
            <a:r>
              <a:rPr lang="fr-CH" sz="2000" dirty="0">
                <a:latin typeface="Frutiger 55 Roman" panose="00000400000000000000" pitchFamily="2" charset="0"/>
              </a:rPr>
              <a:t> </a:t>
            </a:r>
            <a:r>
              <a:rPr lang="fr-CH" sz="2000" dirty="0" err="1">
                <a:latin typeface="Frutiger 55 Roman" panose="00000400000000000000" pitchFamily="2" charset="0"/>
              </a:rPr>
              <a:t>authorised</a:t>
            </a:r>
            <a:r>
              <a:rPr lang="fr-CH" sz="2000" dirty="0">
                <a:latin typeface="Frutiger 55 Roman" panose="00000400000000000000" pitchFamily="2" charset="0"/>
              </a:rPr>
              <a:t> to  </a:t>
            </a:r>
            <a:r>
              <a:rPr lang="fr-CH" sz="2000" dirty="0" err="1">
                <a:latin typeface="Frutiger 55 Roman" panose="00000400000000000000" pitchFamily="2" charset="0"/>
              </a:rPr>
              <a:t>represent</a:t>
            </a:r>
            <a:r>
              <a:rPr lang="fr-CH" sz="2000" dirty="0">
                <a:latin typeface="Frutiger 55 Roman" panose="00000400000000000000" pitchFamily="2" charset="0"/>
              </a:rPr>
              <a:t> patent </a:t>
            </a:r>
            <a:r>
              <a:rPr lang="fr-CH" sz="2000" dirty="0" err="1">
                <a:latin typeface="Frutiger 55 Roman" panose="00000400000000000000" pitchFamily="2" charset="0"/>
              </a:rPr>
              <a:t>applicants</a:t>
            </a:r>
            <a:r>
              <a:rPr lang="fr-CH" sz="2000" dirty="0">
                <a:latin typeface="Frutiger 55 Roman" panose="00000400000000000000" pitchFamily="2" charset="0"/>
              </a:rPr>
              <a:t> in all </a:t>
            </a:r>
            <a:r>
              <a:rPr lang="fr-CH" sz="2000" dirty="0" err="1">
                <a:latin typeface="Frutiger 55 Roman" panose="00000400000000000000" pitchFamily="2" charset="0"/>
              </a:rPr>
              <a:t>proceedings</a:t>
            </a:r>
            <a:r>
              <a:rPr lang="fr-CH" sz="2000" dirty="0">
                <a:latin typeface="Frutiger 55 Roman" panose="00000400000000000000" pitchFamily="2" charset="0"/>
              </a:rPr>
              <a:t> </a:t>
            </a:r>
            <a:r>
              <a:rPr lang="fr-CH" sz="2000" dirty="0" err="1">
                <a:latin typeface="Frutiger 55 Roman" panose="00000400000000000000" pitchFamily="2" charset="0"/>
              </a:rPr>
              <a:t>with</a:t>
            </a:r>
            <a:r>
              <a:rPr lang="fr-CH" sz="2000" dirty="0">
                <a:latin typeface="Frutiger 55 Roman" panose="00000400000000000000" pitchFamily="2" charset="0"/>
              </a:rPr>
              <a:t> the </a:t>
            </a:r>
            <a:r>
              <a:rPr lang="fr-CH" sz="2000" dirty="0" err="1">
                <a:latin typeface="Frutiger 55 Roman" panose="00000400000000000000" pitchFamily="2" charset="0"/>
              </a:rPr>
              <a:t>European</a:t>
            </a:r>
            <a:r>
              <a:rPr lang="fr-CH" sz="2000" dirty="0">
                <a:latin typeface="Frutiger 55 Roman" panose="00000400000000000000" pitchFamily="2" charset="0"/>
              </a:rPr>
              <a:t> Patent Office.</a:t>
            </a:r>
          </a:p>
          <a:p>
            <a:pPr>
              <a:lnSpc>
                <a:spcPct val="120000"/>
              </a:lnSpc>
              <a:buClr>
                <a:srgbClr val="FFC000"/>
              </a:buClr>
              <a:defRPr/>
            </a:pPr>
            <a:endParaRPr lang="fr-CH" sz="2000" dirty="0">
              <a:latin typeface="Frutiger 55 Roman" panose="00000400000000000000" pitchFamily="2" charset="0"/>
            </a:endParaRPr>
          </a:p>
          <a:p>
            <a:pPr>
              <a:lnSpc>
                <a:spcPct val="120000"/>
              </a:lnSpc>
              <a:buClr>
                <a:srgbClr val="FFC000"/>
              </a:buClr>
              <a:defRPr/>
            </a:pPr>
            <a:r>
              <a:rPr lang="fr-CH" sz="2000" dirty="0">
                <a:latin typeface="Frutiger 55 Roman" panose="00000400000000000000" pitchFamily="2" charset="0"/>
              </a:rPr>
              <a:t>&gt;10’000 </a:t>
            </a:r>
            <a:r>
              <a:rPr lang="fr-CH" sz="2000" dirty="0" err="1">
                <a:latin typeface="Frutiger 55 Roman" panose="00000400000000000000" pitchFamily="2" charset="0"/>
              </a:rPr>
              <a:t>European</a:t>
            </a:r>
            <a:r>
              <a:rPr lang="fr-CH" sz="2000" dirty="0">
                <a:latin typeface="Frutiger 55 Roman" panose="00000400000000000000" pitchFamily="2" charset="0"/>
              </a:rPr>
              <a:t> Patent Attorneys</a:t>
            </a:r>
          </a:p>
          <a:p>
            <a:pPr>
              <a:lnSpc>
                <a:spcPct val="120000"/>
              </a:lnSpc>
              <a:buClr>
                <a:srgbClr val="FFC000"/>
              </a:buClr>
              <a:defRPr/>
            </a:pPr>
            <a:endParaRPr lang="fr-CH" sz="2000" dirty="0">
              <a:latin typeface="Frutiger 55 Roman" panose="00000400000000000000" pitchFamily="2" charset="0"/>
            </a:endParaRPr>
          </a:p>
          <a:p>
            <a:pPr>
              <a:lnSpc>
                <a:spcPct val="120000"/>
              </a:lnSpc>
              <a:buClr>
                <a:srgbClr val="FFC000"/>
              </a:buClr>
              <a:defRPr/>
            </a:pPr>
            <a:r>
              <a:rPr lang="fr-CH" sz="2000" dirty="0">
                <a:latin typeface="Frutiger 55 Roman" panose="00000400000000000000" pitchFamily="2" charset="0"/>
              </a:rPr>
              <a:t>550 </a:t>
            </a:r>
            <a:r>
              <a:rPr lang="fr-CH" sz="2000" dirty="0" err="1">
                <a:latin typeface="Frutiger 55 Roman" panose="00000400000000000000" pitchFamily="2" charset="0"/>
              </a:rPr>
              <a:t>European</a:t>
            </a:r>
            <a:r>
              <a:rPr lang="fr-CH" sz="2000" dirty="0">
                <a:latin typeface="Frutiger 55 Roman" panose="00000400000000000000" pitchFamily="2" charset="0"/>
              </a:rPr>
              <a:t> Patent Attorneys in </a:t>
            </a:r>
            <a:r>
              <a:rPr lang="fr-CH" sz="2000" dirty="0" err="1">
                <a:latin typeface="Frutiger 55 Roman" panose="00000400000000000000" pitchFamily="2" charset="0"/>
              </a:rPr>
              <a:t>Switzerland</a:t>
            </a:r>
            <a:r>
              <a:rPr lang="fr-CH" sz="2000" dirty="0">
                <a:latin typeface="Frutiger 55 Roman" panose="00000400000000000000" pitchFamily="2" charset="0"/>
              </a:rPr>
              <a:t>:</a:t>
            </a:r>
          </a:p>
          <a:p>
            <a:pPr marL="342900" indent="-342900">
              <a:lnSpc>
                <a:spcPct val="120000"/>
              </a:lnSpc>
              <a:buClr>
                <a:srgbClr val="FFC000"/>
              </a:buClr>
              <a:buFont typeface="Arial" panose="020B0604020202020204" pitchFamily="34" charset="0"/>
              <a:buChar char="•"/>
              <a:defRPr/>
            </a:pPr>
            <a:r>
              <a:rPr lang="fr-CH" sz="2000" dirty="0">
                <a:latin typeface="Frutiger 55 Roman" panose="00000400000000000000" pitchFamily="2" charset="0"/>
              </a:rPr>
              <a:t>220 are in one of the 126 patent </a:t>
            </a:r>
            <a:r>
              <a:rPr lang="fr-CH" sz="2000" dirty="0" err="1">
                <a:latin typeface="Frutiger 55 Roman" panose="00000400000000000000" pitchFamily="2" charset="0"/>
              </a:rPr>
              <a:t>law</a:t>
            </a:r>
            <a:r>
              <a:rPr lang="fr-CH" sz="2000" dirty="0">
                <a:latin typeface="Frutiger 55 Roman" panose="00000400000000000000" pitchFamily="2" charset="0"/>
              </a:rPr>
              <a:t> </a:t>
            </a:r>
            <a:r>
              <a:rPr lang="fr-CH" sz="2000" dirty="0" err="1">
                <a:latin typeface="Frutiger 55 Roman" panose="00000400000000000000" pitchFamily="2" charset="0"/>
              </a:rPr>
              <a:t>firms</a:t>
            </a:r>
            <a:endParaRPr lang="fr-CH" sz="2000" dirty="0">
              <a:latin typeface="Frutiger 55 Roman" panose="00000400000000000000" pitchFamily="2" charset="0"/>
            </a:endParaRPr>
          </a:p>
          <a:p>
            <a:pPr marL="342900" indent="-342900">
              <a:lnSpc>
                <a:spcPct val="120000"/>
              </a:lnSpc>
              <a:buClr>
                <a:srgbClr val="FFC000"/>
              </a:buClr>
              <a:buFont typeface="Arial" panose="020B0604020202020204" pitchFamily="34" charset="0"/>
              <a:buChar char="•"/>
              <a:defRPr/>
            </a:pPr>
            <a:r>
              <a:rPr lang="fr-CH" sz="2000" dirty="0">
                <a:latin typeface="Frutiger 55 Roman" panose="00000400000000000000" pitchFamily="2" charset="0"/>
              </a:rPr>
              <a:t>330 are </a:t>
            </a:r>
            <a:r>
              <a:rPr lang="fr-CH" sz="2000" dirty="0" err="1">
                <a:latin typeface="Frutiger 55 Roman" panose="00000400000000000000" pitchFamily="2" charset="0"/>
              </a:rPr>
              <a:t>either</a:t>
            </a:r>
            <a:r>
              <a:rPr lang="fr-CH" sz="2000" dirty="0">
                <a:latin typeface="Frutiger 55 Roman" panose="00000400000000000000" pitchFamily="2" charset="0"/>
              </a:rPr>
              <a:t> in the </a:t>
            </a:r>
            <a:r>
              <a:rPr lang="fr-CH" sz="2000" dirty="0" err="1">
                <a:latin typeface="Frutiger 55 Roman" panose="00000400000000000000" pitchFamily="2" charset="0"/>
              </a:rPr>
              <a:t>industry</a:t>
            </a:r>
            <a:r>
              <a:rPr lang="fr-CH" sz="2000" dirty="0">
                <a:latin typeface="Frutiger 55 Roman" panose="00000400000000000000" pitchFamily="2" charset="0"/>
              </a:rPr>
              <a:t>, or inactive</a:t>
            </a:r>
          </a:p>
          <a:p>
            <a:pPr>
              <a:lnSpc>
                <a:spcPct val="120000"/>
              </a:lnSpc>
              <a:buClr>
                <a:srgbClr val="FFC000"/>
              </a:buClr>
              <a:defRPr/>
            </a:pPr>
            <a:endParaRPr lang="fr-CH" sz="2000" dirty="0">
              <a:latin typeface="Frutiger 55 Roman" panose="00000400000000000000" pitchFamily="2" charset="0"/>
            </a:endParaRPr>
          </a:p>
          <a:p>
            <a:pPr>
              <a:lnSpc>
                <a:spcPct val="120000"/>
              </a:lnSpc>
              <a:buClr>
                <a:srgbClr val="FFC000"/>
              </a:buClr>
              <a:defRPr/>
            </a:pPr>
            <a:endParaRPr lang="fr-CH" sz="2000" dirty="0">
              <a:latin typeface="Frutiger 55 Roman" panose="00000400000000000000" pitchFamily="2" charset="0"/>
            </a:endParaRPr>
          </a:p>
          <a:p>
            <a:pPr>
              <a:lnSpc>
                <a:spcPct val="120000"/>
              </a:lnSpc>
              <a:buClr>
                <a:srgbClr val="FFC000"/>
              </a:buClr>
              <a:defRPr/>
            </a:pPr>
            <a:endParaRPr lang="fr-CH" sz="2000" dirty="0">
              <a:latin typeface="Frutiger 55 Roman" panose="00000400000000000000" pitchFamily="2" charset="0"/>
            </a:endParaRPr>
          </a:p>
          <a:p>
            <a:pPr>
              <a:lnSpc>
                <a:spcPct val="120000"/>
              </a:lnSpc>
              <a:buClr>
                <a:srgbClr val="FFC000"/>
              </a:buClr>
              <a:defRPr/>
            </a:pPr>
            <a:endParaRPr lang="fr-CH" sz="2000" dirty="0">
              <a:latin typeface="Frutiger 55 Roman" panose="00000400000000000000" pitchFamily="2" charset="0"/>
            </a:endParaRPr>
          </a:p>
          <a:p>
            <a:pPr>
              <a:lnSpc>
                <a:spcPct val="120000"/>
              </a:lnSpc>
              <a:buClr>
                <a:srgbClr val="FFC000"/>
              </a:buClr>
              <a:defRPr/>
            </a:pPr>
            <a:endParaRPr lang="fr-CH" sz="2000" dirty="0">
              <a:latin typeface="Frutiger 55 Roman" panose="00000400000000000000" pitchFamily="2" charset="0"/>
            </a:endParaRPr>
          </a:p>
          <a:p>
            <a:pPr marL="342900" indent="-342900">
              <a:lnSpc>
                <a:spcPct val="120000"/>
              </a:lnSpc>
              <a:buClr>
                <a:srgbClr val="FFC000"/>
              </a:buClr>
              <a:buFont typeface="Arial" panose="020B0604020202020204" pitchFamily="34" charset="0"/>
              <a:buChar char="•"/>
              <a:defRPr/>
            </a:pPr>
            <a:endParaRPr lang="fr-CH" sz="2000" dirty="0">
              <a:latin typeface="Frutiger 55 Roman" panose="00000400000000000000" pitchFamily="2" charset="0"/>
            </a:endParaRPr>
          </a:p>
          <a:p>
            <a:pPr marL="342900" indent="-342900">
              <a:lnSpc>
                <a:spcPct val="120000"/>
              </a:lnSpc>
              <a:buClr>
                <a:srgbClr val="FFC000"/>
              </a:buClr>
              <a:buFont typeface="Arial" panose="020B0604020202020204" pitchFamily="34" charset="0"/>
              <a:buChar char="•"/>
              <a:defRPr/>
            </a:pPr>
            <a:endParaRPr lang="fr-CH" sz="2000" dirty="0">
              <a:latin typeface="Frutiger 55 Roman" panose="00000400000000000000" pitchFamily="2" charset="0"/>
            </a:endParaRPr>
          </a:p>
          <a:p>
            <a:pPr>
              <a:lnSpc>
                <a:spcPct val="120000"/>
              </a:lnSpc>
              <a:buClr>
                <a:srgbClr val="FFC000"/>
              </a:buClr>
              <a:defRPr/>
            </a:pPr>
            <a:endParaRPr lang="fr-CH" sz="2000" dirty="0">
              <a:latin typeface="Frutiger 55 Roman" panose="00000400000000000000" pitchFamily="2" charset="0"/>
            </a:endParaRPr>
          </a:p>
          <a:p>
            <a:pPr>
              <a:lnSpc>
                <a:spcPct val="120000"/>
              </a:lnSpc>
              <a:buClr>
                <a:srgbClr val="FFC000"/>
              </a:buClr>
              <a:defRPr/>
            </a:pPr>
            <a:endParaRPr lang="en-US" sz="2000" dirty="0">
              <a:latin typeface="Frutiger 55 Roman" panose="00000400000000000000" pitchFamily="2" charset="0"/>
            </a:endParaRPr>
          </a:p>
          <a:p>
            <a:pPr>
              <a:lnSpc>
                <a:spcPct val="120000"/>
              </a:lnSpc>
              <a:buClr>
                <a:srgbClr val="FFC000"/>
              </a:buClr>
              <a:defRPr/>
            </a:pPr>
            <a:r>
              <a:rPr lang="fr-FR" sz="2400" kern="0" dirty="0">
                <a:solidFill>
                  <a:srgbClr val="404B56"/>
                </a:solidFill>
                <a:latin typeface="Frutiger 55 Roman" pitchFamily="2" charset="0"/>
              </a:rPr>
              <a:t>					</a:t>
            </a:r>
          </a:p>
          <a:p>
            <a:pPr>
              <a:lnSpc>
                <a:spcPct val="120000"/>
              </a:lnSpc>
              <a:buClr>
                <a:srgbClr val="FFC000"/>
              </a:buClr>
              <a:defRPr/>
            </a:pPr>
            <a:endParaRPr lang="fr-FR" sz="1600" kern="0" dirty="0">
              <a:solidFill>
                <a:srgbClr val="404B56"/>
              </a:solidFill>
              <a:latin typeface="Frutiger 55 Roman" pitchFamily="2" charset="0"/>
            </a:endParaRPr>
          </a:p>
          <a:p>
            <a:pPr marL="342900" indent="-342900">
              <a:lnSpc>
                <a:spcPct val="120000"/>
              </a:lnSpc>
              <a:buClr>
                <a:srgbClr val="FFC000"/>
              </a:buClr>
              <a:buFont typeface="Wingdings" pitchFamily="2" charset="2"/>
              <a:buChar char="Ø"/>
              <a:defRPr/>
            </a:pPr>
            <a:endParaRPr lang="fr-CH" sz="1600" kern="0" dirty="0">
              <a:solidFill>
                <a:srgbClr val="FF0000"/>
              </a:solidFill>
              <a:latin typeface="Frutiger 45 Light" pitchFamily="2" charset="0"/>
            </a:endParaRPr>
          </a:p>
          <a:p>
            <a:pPr marL="342900" indent="-342900">
              <a:lnSpc>
                <a:spcPct val="120000"/>
              </a:lnSpc>
              <a:buClr>
                <a:srgbClr val="FFC000"/>
              </a:buClr>
              <a:buFont typeface="Wingdings" pitchFamily="2" charset="2"/>
              <a:buChar char="Ø"/>
              <a:defRPr/>
            </a:pPr>
            <a:endParaRPr lang="fr-CH" sz="1600" kern="0" dirty="0">
              <a:solidFill>
                <a:srgbClr val="6093BB"/>
              </a:solidFill>
              <a:latin typeface="Frutiger 45 Light" pitchFamily="2" charset="0"/>
            </a:endParaRPr>
          </a:p>
          <a:p>
            <a:pPr marL="342900" indent="-342900">
              <a:lnSpc>
                <a:spcPct val="120000"/>
              </a:lnSpc>
              <a:buClr>
                <a:srgbClr val="FFC000"/>
              </a:buClr>
              <a:buFont typeface="Wingdings" pitchFamily="2" charset="2"/>
              <a:buChar char="Ø"/>
              <a:defRPr/>
            </a:pPr>
            <a:endParaRPr lang="fr-CH" sz="1600" kern="0" dirty="0">
              <a:solidFill>
                <a:srgbClr val="6093BB"/>
              </a:solidFill>
              <a:latin typeface="Frutiger 45 Light" pitchFamily="2" charset="0"/>
            </a:endParaRPr>
          </a:p>
          <a:p>
            <a:pPr>
              <a:lnSpc>
                <a:spcPct val="120000"/>
              </a:lnSpc>
              <a:buClr>
                <a:srgbClr val="FFC000"/>
              </a:buClr>
              <a:defRPr/>
            </a:pPr>
            <a:r>
              <a:rPr lang="fr-FR" sz="1600" kern="0" dirty="0">
                <a:solidFill>
                  <a:srgbClr val="404B56"/>
                </a:solidFill>
                <a:latin typeface="Frutiger 55 Roman" pitchFamily="2" charset="0"/>
                <a:cs typeface="+mn-cs"/>
              </a:rPr>
              <a:t>	</a:t>
            </a: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FR"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FR"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pic>
        <p:nvPicPr>
          <p:cNvPr id="8" name="Imag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4" descr="Résultat de recherche d'images pour &quot;european patent office&quot;"/>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pic>
        <p:nvPicPr>
          <p:cNvPr id="10248" name="Picture 8" descr="Résultat de recherche d'images pour &quot;european patent office&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597" y="2338574"/>
            <a:ext cx="2694899" cy="2694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751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ous-titre 2"/>
          <p:cNvSpPr txBox="1">
            <a:spLocks/>
          </p:cNvSpPr>
          <p:nvPr/>
        </p:nvSpPr>
        <p:spPr>
          <a:xfrm>
            <a:off x="2196269" y="92162"/>
            <a:ext cx="5678680" cy="504140"/>
          </a:xfrm>
          <a:prstGeom prst="rect">
            <a:avLst/>
          </a:prstGeom>
        </p:spPr>
        <p:txBody>
          <a:bodyPr vert="horz" lIns="91440" tIns="45720" rIns="91440" bIns="45720" rtlCol="0">
            <a:normAutofit fontScale="925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2000" dirty="0">
                <a:solidFill>
                  <a:schemeClr val="bg1"/>
                </a:solidFill>
                <a:latin typeface="Frutiger 45 Light" pitchFamily="2" charset="0"/>
                <a:cs typeface="Frutiger LT 55 Roman"/>
              </a:rPr>
              <a:t>How to </a:t>
            </a:r>
            <a:r>
              <a:rPr lang="fr-FR" sz="2000" dirty="0" err="1">
                <a:solidFill>
                  <a:schemeClr val="bg1"/>
                </a:solidFill>
                <a:latin typeface="Frutiger 45 Light" pitchFamily="2" charset="0"/>
                <a:cs typeface="Frutiger LT 55 Roman"/>
              </a:rPr>
              <a:t>qualify</a:t>
            </a:r>
            <a:r>
              <a:rPr lang="fr-FR" sz="2000" dirty="0">
                <a:solidFill>
                  <a:schemeClr val="bg1"/>
                </a:solidFill>
                <a:latin typeface="Frutiger 45 Light" pitchFamily="2" charset="0"/>
                <a:cs typeface="Frutiger LT 55 Roman"/>
              </a:rPr>
              <a:t> as a </a:t>
            </a:r>
            <a:r>
              <a:rPr lang="fr-FR" sz="2000" dirty="0" err="1">
                <a:solidFill>
                  <a:schemeClr val="bg1"/>
                </a:solidFill>
                <a:latin typeface="Frutiger 45 Light" pitchFamily="2" charset="0"/>
                <a:cs typeface="Frutiger LT 55 Roman"/>
              </a:rPr>
              <a:t>European</a:t>
            </a:r>
            <a:r>
              <a:rPr lang="fr-FR" sz="2000" dirty="0">
                <a:solidFill>
                  <a:schemeClr val="bg1"/>
                </a:solidFill>
                <a:latin typeface="Frutiger 45 Light" pitchFamily="2" charset="0"/>
                <a:cs typeface="Frutiger LT 55 Roman"/>
              </a:rPr>
              <a:t> Patent Attorney</a:t>
            </a:r>
          </a:p>
        </p:txBody>
      </p:sp>
      <p:sp>
        <p:nvSpPr>
          <p:cNvPr id="7" name="Espace réservé du contenu 5"/>
          <p:cNvSpPr txBox="1">
            <a:spLocks/>
          </p:cNvSpPr>
          <p:nvPr/>
        </p:nvSpPr>
        <p:spPr bwMode="auto">
          <a:xfrm>
            <a:off x="1008063" y="2119356"/>
            <a:ext cx="7559675" cy="3553909"/>
          </a:xfrm>
          <a:prstGeom prst="rect">
            <a:avLst/>
          </a:prstGeom>
          <a:noFill/>
          <a:ln w="9525">
            <a:noFill/>
            <a:miter lim="800000"/>
            <a:headEnd/>
            <a:tailEnd/>
          </a:ln>
        </p:spPr>
        <p:txBody>
          <a:bodyPr/>
          <a:lstStyle/>
          <a:p>
            <a:pPr marL="285750" indent="-285750">
              <a:buFont typeface="Wingdings" panose="05000000000000000000" pitchFamily="2" charset="2"/>
              <a:buChar char="§"/>
            </a:pPr>
            <a:r>
              <a:rPr lang="en-US" sz="2000" dirty="0">
                <a:latin typeface="Frutiger 55 Roman" panose="00000400000000000000" pitchFamily="2" charset="0"/>
              </a:rPr>
              <a:t>University degree in science or technology</a:t>
            </a:r>
          </a:p>
          <a:p>
            <a:pPr marL="285750" indent="-285750">
              <a:buFont typeface="Wingdings" panose="05000000000000000000" pitchFamily="2" charset="2"/>
              <a:buChar char="§"/>
            </a:pPr>
            <a:r>
              <a:rPr lang="en-US" sz="2000" dirty="0">
                <a:latin typeface="Frutiger 55 Roman" panose="00000400000000000000" pitchFamily="2" charset="0"/>
              </a:rPr>
              <a:t>Three years working in the European patent profession, under the supervision of an appropriately qualified individual.</a:t>
            </a:r>
          </a:p>
          <a:p>
            <a:pPr marL="285750" indent="-285750">
              <a:buFont typeface="Wingdings" panose="05000000000000000000" pitchFamily="2" charset="2"/>
              <a:buChar char="§"/>
            </a:pPr>
            <a:r>
              <a:rPr lang="en-US" sz="2000" dirty="0">
                <a:latin typeface="Frutiger 55 Roman" panose="00000400000000000000" pitchFamily="2" charset="0"/>
              </a:rPr>
              <a:t>Usually: following CEIPI / EPI courses (not mandatory) </a:t>
            </a:r>
          </a:p>
          <a:p>
            <a:pPr marL="285750" indent="-285750">
              <a:buFont typeface="Wingdings" panose="05000000000000000000" pitchFamily="2" charset="2"/>
              <a:buChar char="§"/>
            </a:pPr>
            <a:r>
              <a:rPr lang="en-US" sz="2000" dirty="0">
                <a:latin typeface="Frutiger 55 Roman" panose="00000400000000000000" pitchFamily="2" charset="0"/>
              </a:rPr>
              <a:t>Pre-examination paper (Pass rate 75%)</a:t>
            </a:r>
          </a:p>
          <a:p>
            <a:pPr marL="285750" indent="-285750">
              <a:buFont typeface="Wingdings" panose="05000000000000000000" pitchFamily="2" charset="2"/>
              <a:buChar char="§"/>
            </a:pPr>
            <a:endParaRPr lang="en-US" sz="2000" dirty="0">
              <a:latin typeface="Frutiger 55 Roman" panose="00000400000000000000" pitchFamily="2" charset="0"/>
            </a:endParaRPr>
          </a:p>
          <a:p>
            <a:pPr marL="285750" indent="-285750">
              <a:buFont typeface="Wingdings" panose="05000000000000000000" pitchFamily="2" charset="2"/>
              <a:buChar char="§"/>
            </a:pPr>
            <a:r>
              <a:rPr lang="en-US" sz="2000" dirty="0">
                <a:latin typeface="Frutiger 55 Roman" panose="00000400000000000000" pitchFamily="2" charset="0"/>
              </a:rPr>
              <a:t>European qualifying examinations: four written papers, held over three consecutive days (Pass rate 30%)</a:t>
            </a:r>
          </a:p>
          <a:p>
            <a:pPr marL="285750" indent="-285750">
              <a:buFont typeface="Wingdings" panose="05000000000000000000" pitchFamily="2" charset="2"/>
              <a:buChar char="§"/>
            </a:pPr>
            <a:r>
              <a:rPr lang="en-US" sz="2000" dirty="0">
                <a:latin typeface="Frutiger 55 Roman" panose="00000400000000000000" pitchFamily="2" charset="0"/>
              </a:rPr>
              <a:t>About 500 hours for the preparation. </a:t>
            </a:r>
          </a:p>
          <a:p>
            <a:pPr>
              <a:lnSpc>
                <a:spcPct val="120000"/>
              </a:lnSpc>
              <a:buClr>
                <a:srgbClr val="FFC000"/>
              </a:buClr>
              <a:defRPr/>
            </a:pPr>
            <a:endParaRPr lang="fr-CH" sz="2000" dirty="0">
              <a:latin typeface="Frutiger 55 Roman" panose="00000400000000000000" pitchFamily="2" charset="0"/>
            </a:endParaRPr>
          </a:p>
          <a:p>
            <a:pPr>
              <a:lnSpc>
                <a:spcPct val="120000"/>
              </a:lnSpc>
              <a:buClr>
                <a:srgbClr val="FFC000"/>
              </a:buClr>
              <a:defRPr/>
            </a:pPr>
            <a:endParaRPr lang="fr-CH" sz="2000" dirty="0">
              <a:latin typeface="Frutiger 55 Roman" panose="00000400000000000000" pitchFamily="2" charset="0"/>
            </a:endParaRPr>
          </a:p>
          <a:p>
            <a:pPr>
              <a:lnSpc>
                <a:spcPct val="120000"/>
              </a:lnSpc>
              <a:buClr>
                <a:srgbClr val="FFC000"/>
              </a:buClr>
              <a:defRPr/>
            </a:pPr>
            <a:endParaRPr lang="en-US" sz="2000" dirty="0">
              <a:latin typeface="Frutiger 55 Roman" panose="00000400000000000000" pitchFamily="2" charset="0"/>
            </a:endParaRPr>
          </a:p>
          <a:p>
            <a:pPr>
              <a:lnSpc>
                <a:spcPct val="120000"/>
              </a:lnSpc>
              <a:buClr>
                <a:srgbClr val="FFC000"/>
              </a:buClr>
              <a:defRPr/>
            </a:pPr>
            <a:r>
              <a:rPr lang="fr-FR" sz="2000" kern="0" dirty="0">
                <a:solidFill>
                  <a:srgbClr val="404B56"/>
                </a:solidFill>
                <a:latin typeface="Frutiger 55 Roman" panose="00000400000000000000" pitchFamily="2" charset="0"/>
              </a:rPr>
              <a:t>					</a:t>
            </a:r>
          </a:p>
          <a:p>
            <a:pPr>
              <a:lnSpc>
                <a:spcPct val="120000"/>
              </a:lnSpc>
              <a:buClr>
                <a:srgbClr val="FFC000"/>
              </a:buClr>
              <a:defRPr/>
            </a:pPr>
            <a:endParaRPr lang="fr-FR" sz="2000" kern="0" dirty="0">
              <a:solidFill>
                <a:srgbClr val="404B56"/>
              </a:solidFill>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2000" kern="0" dirty="0">
              <a:solidFill>
                <a:srgbClr val="FF0000"/>
              </a:solidFill>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2000" kern="0" dirty="0">
              <a:solidFill>
                <a:srgbClr val="6093BB"/>
              </a:solidFill>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2000" kern="0" dirty="0">
              <a:solidFill>
                <a:srgbClr val="6093BB"/>
              </a:solidFill>
              <a:latin typeface="Frutiger 55 Roman" panose="00000400000000000000" pitchFamily="2" charset="0"/>
            </a:endParaRPr>
          </a:p>
          <a:p>
            <a:pPr>
              <a:lnSpc>
                <a:spcPct val="120000"/>
              </a:lnSpc>
              <a:buClr>
                <a:srgbClr val="FFC000"/>
              </a:buClr>
              <a:defRPr/>
            </a:pPr>
            <a:r>
              <a:rPr lang="fr-FR" sz="2000" kern="0" dirty="0">
                <a:solidFill>
                  <a:srgbClr val="404B56"/>
                </a:solidFill>
                <a:latin typeface="Frutiger 55 Roman" panose="00000400000000000000" pitchFamily="2" charset="0"/>
              </a:rPr>
              <a:t>	</a:t>
            </a:r>
            <a:endParaRPr lang="fr-CH" sz="2000" kern="0" dirty="0">
              <a:solidFill>
                <a:srgbClr val="404B56"/>
              </a:solidFill>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FR" sz="2000" kern="0" dirty="0">
              <a:solidFill>
                <a:srgbClr val="404B56"/>
              </a:solidFill>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FR" sz="2000" kern="0" dirty="0">
              <a:solidFill>
                <a:srgbClr val="404B56"/>
              </a:solidFill>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2000" kern="0" dirty="0">
              <a:solidFill>
                <a:srgbClr val="404B56"/>
              </a:solidFill>
              <a:latin typeface="Frutiger 55 Roman" panose="00000400000000000000" pitchFamily="2" charset="0"/>
            </a:endParaRPr>
          </a:p>
          <a:p>
            <a:pPr marL="342900" indent="-342900">
              <a:lnSpc>
                <a:spcPct val="120000"/>
              </a:lnSpc>
              <a:defRPr/>
            </a:pPr>
            <a:r>
              <a:rPr lang="fr-CH" sz="2000" kern="0" dirty="0">
                <a:solidFill>
                  <a:srgbClr val="404B56"/>
                </a:solidFill>
                <a:latin typeface="Frutiger 55 Roman" panose="00000400000000000000" pitchFamily="2" charset="0"/>
              </a:rPr>
              <a:t>	</a:t>
            </a:r>
          </a:p>
          <a:p>
            <a:pPr marL="342900" indent="-342900">
              <a:lnSpc>
                <a:spcPct val="120000"/>
              </a:lnSpc>
              <a:defRPr/>
            </a:pPr>
            <a:r>
              <a:rPr lang="fr-CH" sz="2000" kern="0" dirty="0">
                <a:solidFill>
                  <a:srgbClr val="404B56"/>
                </a:solidFill>
                <a:latin typeface="Frutiger 55 Roman" panose="00000400000000000000" pitchFamily="2" charset="0"/>
              </a:rPr>
              <a:t>	</a:t>
            </a:r>
          </a:p>
          <a:p>
            <a:pPr marL="342900" indent="-342900">
              <a:lnSpc>
                <a:spcPct val="120000"/>
              </a:lnSpc>
              <a:defRPr/>
            </a:pPr>
            <a:r>
              <a:rPr lang="fr-CH" sz="2000" kern="0" dirty="0">
                <a:solidFill>
                  <a:srgbClr val="404B56"/>
                </a:solidFill>
                <a:latin typeface="Frutiger 55 Roman" panose="00000400000000000000" pitchFamily="2" charset="0"/>
              </a:rPr>
              <a:t>	</a:t>
            </a:r>
          </a:p>
          <a:p>
            <a:pPr marL="342900" indent="-342900">
              <a:lnSpc>
                <a:spcPct val="120000"/>
              </a:lnSpc>
              <a:defRPr/>
            </a:pPr>
            <a:endParaRPr lang="fr-CH" sz="2000" kern="0" dirty="0">
              <a:solidFill>
                <a:srgbClr val="404B56"/>
              </a:solidFill>
              <a:latin typeface="Frutiger 55 Roman" panose="00000400000000000000" pitchFamily="2" charset="0"/>
            </a:endParaRPr>
          </a:p>
          <a:p>
            <a:pPr marL="342900" indent="-342900">
              <a:lnSpc>
                <a:spcPct val="120000"/>
              </a:lnSpc>
              <a:defRPr/>
            </a:pPr>
            <a:endParaRPr lang="fr-CH" sz="2000" kern="0" dirty="0">
              <a:solidFill>
                <a:srgbClr val="404B56"/>
              </a:solidFill>
              <a:latin typeface="Frutiger 55 Roman" panose="00000400000000000000" pitchFamily="2" charset="0"/>
            </a:endParaRPr>
          </a:p>
          <a:p>
            <a:pPr marL="342900" indent="-342900">
              <a:lnSpc>
                <a:spcPct val="120000"/>
              </a:lnSpc>
              <a:defRPr/>
            </a:pPr>
            <a:r>
              <a:rPr lang="fr-CH" sz="2000" kern="0" dirty="0">
                <a:solidFill>
                  <a:srgbClr val="404B56"/>
                </a:solidFill>
                <a:latin typeface="Frutiger 55 Roman" panose="00000400000000000000" pitchFamily="2" charset="0"/>
              </a:rPr>
              <a:t>			</a:t>
            </a:r>
          </a:p>
        </p:txBody>
      </p:sp>
      <p:pic>
        <p:nvPicPr>
          <p:cNvPr id="8" name="Imag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0444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ous-titre 2"/>
          <p:cNvSpPr txBox="1">
            <a:spLocks/>
          </p:cNvSpPr>
          <p:nvPr/>
        </p:nvSpPr>
        <p:spPr>
          <a:xfrm>
            <a:off x="2196269" y="92162"/>
            <a:ext cx="5678680" cy="50414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2000" dirty="0">
                <a:solidFill>
                  <a:schemeClr val="bg1"/>
                </a:solidFill>
                <a:latin typeface="Frutiger 45 Light" pitchFamily="2" charset="0"/>
                <a:cs typeface="Frutiger LT 55 Roman"/>
              </a:rPr>
              <a:t>Swiss Patent Attorney</a:t>
            </a:r>
          </a:p>
        </p:txBody>
      </p:sp>
      <p:sp>
        <p:nvSpPr>
          <p:cNvPr id="7" name="Espace réservé du contenu 5"/>
          <p:cNvSpPr txBox="1">
            <a:spLocks/>
          </p:cNvSpPr>
          <p:nvPr/>
        </p:nvSpPr>
        <p:spPr bwMode="auto">
          <a:xfrm>
            <a:off x="4342647" y="848169"/>
            <a:ext cx="4166313" cy="4409631"/>
          </a:xfrm>
          <a:prstGeom prst="rect">
            <a:avLst/>
          </a:prstGeom>
          <a:noFill/>
          <a:ln w="9525">
            <a:noFill/>
            <a:miter lim="800000"/>
            <a:headEnd/>
            <a:tailEnd/>
          </a:ln>
        </p:spPr>
        <p:txBody>
          <a:bodyPr/>
          <a:lstStyle/>
          <a:p>
            <a:r>
              <a:rPr lang="en-US" sz="2000" dirty="0">
                <a:latin typeface="Frutiger 55 Roman" panose="00000400000000000000" pitchFamily="2" charset="0"/>
              </a:rPr>
              <a:t>Protected title since 2011. </a:t>
            </a:r>
          </a:p>
          <a:p>
            <a:r>
              <a:rPr lang="en-US" sz="2000" dirty="0">
                <a:latin typeface="Frutiger 55 Roman" panose="00000400000000000000" pitchFamily="2" charset="0"/>
              </a:rPr>
              <a:t>Another exam. </a:t>
            </a:r>
          </a:p>
          <a:p>
            <a:endParaRPr lang="en-US" sz="2000" dirty="0">
              <a:latin typeface="Frutiger 55 Roman" panose="00000400000000000000" pitchFamily="2" charset="0"/>
            </a:endParaRPr>
          </a:p>
          <a:p>
            <a:endParaRPr lang="en-US" b="1" dirty="0"/>
          </a:p>
          <a:p>
            <a:r>
              <a:rPr lang="en-US" sz="2000" dirty="0">
                <a:latin typeface="Frutiger 55 Roman" panose="00000400000000000000" pitchFamily="2" charset="0"/>
              </a:rPr>
              <a:t>This title is not required for representing applicants with the Swiss Patent Office.</a:t>
            </a:r>
          </a:p>
          <a:p>
            <a:endParaRPr lang="en-US" sz="2000" dirty="0">
              <a:latin typeface="Frutiger 55 Roman" panose="00000400000000000000" pitchFamily="2" charset="0"/>
            </a:endParaRPr>
          </a:p>
          <a:p>
            <a:endParaRPr lang="en-US" sz="2000" dirty="0">
              <a:latin typeface="Frutiger 55 Roman" panose="00000400000000000000" pitchFamily="2" charset="0"/>
            </a:endParaRPr>
          </a:p>
          <a:p>
            <a:r>
              <a:rPr lang="en-US" sz="2000" dirty="0">
                <a:latin typeface="Frutiger 55 Roman" panose="00000400000000000000" pitchFamily="2" charset="0"/>
              </a:rPr>
              <a:t>But it is required for the representation in litigation with the Swiss Federal Patent Court (for validity; and with a </a:t>
            </a:r>
            <a:r>
              <a:rPr lang="en-US" sz="2000" dirty="0" err="1">
                <a:latin typeface="Frutiger 55 Roman" panose="00000400000000000000" pitchFamily="2" charset="0"/>
              </a:rPr>
              <a:t>laywer</a:t>
            </a:r>
            <a:r>
              <a:rPr lang="en-US" sz="2000" dirty="0">
                <a:latin typeface="Frutiger 55 Roman" panose="00000400000000000000" pitchFamily="2" charset="0"/>
              </a:rPr>
              <a:t> for infringement)</a:t>
            </a:r>
          </a:p>
          <a:p>
            <a:pPr marL="285750" indent="-285750">
              <a:buFont typeface="Wingdings" panose="05000000000000000000" pitchFamily="2" charset="2"/>
              <a:buChar char="§"/>
            </a:pPr>
            <a:endParaRPr lang="en-US" sz="2000" dirty="0">
              <a:latin typeface="Frutiger 55 Roman" panose="00000400000000000000" pitchFamily="2" charset="0"/>
            </a:endParaRPr>
          </a:p>
          <a:p>
            <a:pPr>
              <a:lnSpc>
                <a:spcPct val="120000"/>
              </a:lnSpc>
              <a:buClr>
                <a:srgbClr val="FFC000"/>
              </a:buClr>
              <a:defRPr/>
            </a:pPr>
            <a:endParaRPr lang="fr-CH" sz="2000" dirty="0">
              <a:latin typeface="Frutiger 55 Roman" panose="00000400000000000000" pitchFamily="2" charset="0"/>
            </a:endParaRPr>
          </a:p>
          <a:p>
            <a:pPr>
              <a:lnSpc>
                <a:spcPct val="120000"/>
              </a:lnSpc>
              <a:buClr>
                <a:srgbClr val="FFC000"/>
              </a:buClr>
              <a:defRPr/>
            </a:pPr>
            <a:endParaRPr lang="fr-CH" sz="2000" dirty="0">
              <a:latin typeface="Frutiger 55 Roman" panose="00000400000000000000" pitchFamily="2" charset="0"/>
            </a:endParaRPr>
          </a:p>
          <a:p>
            <a:pPr>
              <a:lnSpc>
                <a:spcPct val="120000"/>
              </a:lnSpc>
              <a:buClr>
                <a:srgbClr val="FFC000"/>
              </a:buClr>
              <a:defRPr/>
            </a:pPr>
            <a:endParaRPr lang="en-US" sz="2000" dirty="0">
              <a:latin typeface="Frutiger 55 Roman" panose="00000400000000000000" pitchFamily="2" charset="0"/>
            </a:endParaRPr>
          </a:p>
          <a:p>
            <a:pPr>
              <a:lnSpc>
                <a:spcPct val="120000"/>
              </a:lnSpc>
              <a:buClr>
                <a:srgbClr val="FFC000"/>
              </a:buClr>
              <a:defRPr/>
            </a:pPr>
            <a:r>
              <a:rPr lang="fr-FR" sz="2000" kern="0" dirty="0">
                <a:solidFill>
                  <a:srgbClr val="404B56"/>
                </a:solidFill>
                <a:latin typeface="Frutiger 55 Roman" panose="00000400000000000000" pitchFamily="2" charset="0"/>
              </a:rPr>
              <a:t>					</a:t>
            </a:r>
          </a:p>
          <a:p>
            <a:pPr>
              <a:lnSpc>
                <a:spcPct val="120000"/>
              </a:lnSpc>
              <a:buClr>
                <a:srgbClr val="FFC000"/>
              </a:buClr>
              <a:defRPr/>
            </a:pPr>
            <a:endParaRPr lang="fr-FR" sz="2000" kern="0" dirty="0">
              <a:solidFill>
                <a:srgbClr val="404B56"/>
              </a:solidFill>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2000" kern="0" dirty="0">
              <a:solidFill>
                <a:srgbClr val="FF0000"/>
              </a:solidFill>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2000" kern="0" dirty="0">
              <a:solidFill>
                <a:srgbClr val="6093BB"/>
              </a:solidFill>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2000" kern="0" dirty="0">
              <a:solidFill>
                <a:srgbClr val="6093BB"/>
              </a:solidFill>
              <a:latin typeface="Frutiger 55 Roman" panose="00000400000000000000" pitchFamily="2" charset="0"/>
            </a:endParaRPr>
          </a:p>
          <a:p>
            <a:pPr>
              <a:lnSpc>
                <a:spcPct val="120000"/>
              </a:lnSpc>
              <a:buClr>
                <a:srgbClr val="FFC000"/>
              </a:buClr>
              <a:defRPr/>
            </a:pPr>
            <a:r>
              <a:rPr lang="fr-FR" sz="2000" kern="0" dirty="0">
                <a:solidFill>
                  <a:srgbClr val="404B56"/>
                </a:solidFill>
                <a:latin typeface="Frutiger 55 Roman" panose="00000400000000000000" pitchFamily="2" charset="0"/>
              </a:rPr>
              <a:t>	</a:t>
            </a:r>
            <a:endParaRPr lang="fr-CH" sz="2000" kern="0" dirty="0">
              <a:solidFill>
                <a:srgbClr val="404B56"/>
              </a:solidFill>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FR" sz="2000" kern="0" dirty="0">
              <a:solidFill>
                <a:srgbClr val="404B56"/>
              </a:solidFill>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FR" sz="2000" kern="0" dirty="0">
              <a:solidFill>
                <a:srgbClr val="404B56"/>
              </a:solidFill>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2000" kern="0" dirty="0">
              <a:solidFill>
                <a:srgbClr val="404B56"/>
              </a:solidFill>
              <a:latin typeface="Frutiger 55 Roman" panose="00000400000000000000" pitchFamily="2" charset="0"/>
            </a:endParaRPr>
          </a:p>
          <a:p>
            <a:pPr marL="342900" indent="-342900">
              <a:lnSpc>
                <a:spcPct val="120000"/>
              </a:lnSpc>
              <a:defRPr/>
            </a:pPr>
            <a:r>
              <a:rPr lang="fr-CH" sz="2000" kern="0" dirty="0">
                <a:solidFill>
                  <a:srgbClr val="404B56"/>
                </a:solidFill>
                <a:latin typeface="Frutiger 55 Roman" panose="00000400000000000000" pitchFamily="2" charset="0"/>
              </a:rPr>
              <a:t>	</a:t>
            </a:r>
          </a:p>
          <a:p>
            <a:pPr marL="342900" indent="-342900">
              <a:lnSpc>
                <a:spcPct val="120000"/>
              </a:lnSpc>
              <a:defRPr/>
            </a:pPr>
            <a:r>
              <a:rPr lang="fr-CH" sz="2000" kern="0" dirty="0">
                <a:solidFill>
                  <a:srgbClr val="404B56"/>
                </a:solidFill>
                <a:latin typeface="Frutiger 55 Roman" panose="00000400000000000000" pitchFamily="2" charset="0"/>
              </a:rPr>
              <a:t>	</a:t>
            </a:r>
          </a:p>
          <a:p>
            <a:pPr marL="342900" indent="-342900">
              <a:lnSpc>
                <a:spcPct val="120000"/>
              </a:lnSpc>
              <a:defRPr/>
            </a:pPr>
            <a:r>
              <a:rPr lang="fr-CH" sz="2000" kern="0" dirty="0">
                <a:solidFill>
                  <a:srgbClr val="404B56"/>
                </a:solidFill>
                <a:latin typeface="Frutiger 55 Roman" panose="00000400000000000000" pitchFamily="2" charset="0"/>
              </a:rPr>
              <a:t>	</a:t>
            </a:r>
          </a:p>
          <a:p>
            <a:pPr marL="342900" indent="-342900">
              <a:lnSpc>
                <a:spcPct val="120000"/>
              </a:lnSpc>
              <a:defRPr/>
            </a:pPr>
            <a:endParaRPr lang="fr-CH" sz="2000" kern="0" dirty="0">
              <a:solidFill>
                <a:srgbClr val="404B56"/>
              </a:solidFill>
              <a:latin typeface="Frutiger 55 Roman" panose="00000400000000000000" pitchFamily="2" charset="0"/>
            </a:endParaRPr>
          </a:p>
          <a:p>
            <a:pPr marL="342900" indent="-342900">
              <a:lnSpc>
                <a:spcPct val="120000"/>
              </a:lnSpc>
              <a:defRPr/>
            </a:pPr>
            <a:endParaRPr lang="fr-CH" sz="2000" kern="0" dirty="0">
              <a:solidFill>
                <a:srgbClr val="404B56"/>
              </a:solidFill>
              <a:latin typeface="Frutiger 55 Roman" panose="00000400000000000000" pitchFamily="2" charset="0"/>
            </a:endParaRPr>
          </a:p>
          <a:p>
            <a:pPr marL="342900" indent="-342900">
              <a:lnSpc>
                <a:spcPct val="120000"/>
              </a:lnSpc>
              <a:defRPr/>
            </a:pPr>
            <a:r>
              <a:rPr lang="fr-CH" sz="2000" kern="0" dirty="0">
                <a:solidFill>
                  <a:srgbClr val="404B56"/>
                </a:solidFill>
                <a:latin typeface="Frutiger 55 Roman" panose="00000400000000000000" pitchFamily="2" charset="0"/>
              </a:rPr>
              <a:t>			</a:t>
            </a:r>
          </a:p>
        </p:txBody>
      </p:sp>
      <p:pic>
        <p:nvPicPr>
          <p:cNvPr id="8" name="Imag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4053" y="688464"/>
            <a:ext cx="4069816" cy="5950395"/>
          </a:xfrm>
          <a:prstGeom prst="rect">
            <a:avLst/>
          </a:prstGeom>
        </p:spPr>
      </p:pic>
    </p:spTree>
    <p:extLst>
      <p:ext uri="{BB962C8B-B14F-4D97-AF65-F5344CB8AC3E}">
        <p14:creationId xmlns:p14="http://schemas.microsoft.com/office/powerpoint/2010/main" val="3992712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ous-titre 2"/>
          <p:cNvSpPr txBox="1">
            <a:spLocks/>
          </p:cNvSpPr>
          <p:nvPr/>
        </p:nvSpPr>
        <p:spPr>
          <a:xfrm>
            <a:off x="2196269" y="92162"/>
            <a:ext cx="5678680" cy="50414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2000" dirty="0">
                <a:solidFill>
                  <a:schemeClr val="bg1"/>
                </a:solidFill>
                <a:latin typeface="Frutiger 45 Light" pitchFamily="2" charset="0"/>
                <a:cs typeface="Frutiger LT 55 Roman"/>
              </a:rPr>
              <a:t>Patent </a:t>
            </a:r>
            <a:r>
              <a:rPr lang="fr-FR" sz="2000" dirty="0" err="1">
                <a:solidFill>
                  <a:schemeClr val="bg1"/>
                </a:solidFill>
                <a:latin typeface="Frutiger 45 Light" pitchFamily="2" charset="0"/>
                <a:cs typeface="Frutiger LT 55 Roman"/>
              </a:rPr>
              <a:t>lawyers</a:t>
            </a:r>
            <a:endParaRPr lang="fr-FR" sz="2000" dirty="0">
              <a:solidFill>
                <a:schemeClr val="bg1"/>
              </a:solidFill>
              <a:latin typeface="Frutiger 45 Light" pitchFamily="2" charset="0"/>
              <a:cs typeface="Frutiger LT 55 Roman"/>
            </a:endParaRPr>
          </a:p>
        </p:txBody>
      </p:sp>
      <p:pic>
        <p:nvPicPr>
          <p:cNvPr id="3" name="Imag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88464"/>
            <a:ext cx="5469309" cy="6096717"/>
          </a:xfrm>
          <a:prstGeom prst="rect">
            <a:avLst/>
          </a:prstGeom>
        </p:spPr>
      </p:pic>
      <p:pic>
        <p:nvPicPr>
          <p:cNvPr id="8" name="Imag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5"/>
          <p:cNvSpPr txBox="1">
            <a:spLocks/>
          </p:cNvSpPr>
          <p:nvPr/>
        </p:nvSpPr>
        <p:spPr bwMode="auto">
          <a:xfrm>
            <a:off x="5725681" y="1427192"/>
            <a:ext cx="3213219" cy="1776383"/>
          </a:xfrm>
          <a:prstGeom prst="rect">
            <a:avLst/>
          </a:prstGeom>
          <a:noFill/>
          <a:ln w="9525">
            <a:noFill/>
            <a:miter lim="800000"/>
            <a:headEnd/>
            <a:tailEnd/>
          </a:ln>
        </p:spPr>
        <p:txBody>
          <a:bodyPr/>
          <a:lstStyle/>
          <a:p>
            <a:pPr>
              <a:lnSpc>
                <a:spcPct val="120000"/>
              </a:lnSpc>
              <a:buClr>
                <a:srgbClr val="FFC000"/>
              </a:buClr>
              <a:defRPr/>
            </a:pPr>
            <a:r>
              <a:rPr lang="fr-CH" sz="2000" dirty="0">
                <a:latin typeface="Frutiger 55 Roman" panose="00000400000000000000" pitchFamily="2" charset="0"/>
              </a:rPr>
              <a:t>Attorneys-at-</a:t>
            </a:r>
            <a:r>
              <a:rPr lang="fr-CH" sz="2000" dirty="0" err="1">
                <a:latin typeface="Frutiger 55 Roman" panose="00000400000000000000" pitchFamily="2" charset="0"/>
              </a:rPr>
              <a:t>law</a:t>
            </a:r>
            <a:r>
              <a:rPr lang="fr-CH" sz="2000" dirty="0">
                <a:latin typeface="Frutiger 55 Roman" panose="00000400000000000000" pitchFamily="2" charset="0"/>
              </a:rPr>
              <a:t> </a:t>
            </a:r>
            <a:r>
              <a:rPr lang="fr-CH" sz="2000" dirty="0" err="1">
                <a:latin typeface="Frutiger 55 Roman" panose="00000400000000000000" pitchFamily="2" charset="0"/>
              </a:rPr>
              <a:t>with</a:t>
            </a:r>
            <a:r>
              <a:rPr lang="fr-CH" sz="2000" dirty="0">
                <a:latin typeface="Frutiger 55 Roman" panose="00000400000000000000" pitchFamily="2" charset="0"/>
              </a:rPr>
              <a:t> a </a:t>
            </a:r>
            <a:r>
              <a:rPr lang="fr-CH" sz="2000" dirty="0" err="1">
                <a:latin typeface="Frutiger 55 Roman" panose="00000400000000000000" pitchFamily="2" charset="0"/>
              </a:rPr>
              <a:t>specialisation</a:t>
            </a:r>
            <a:r>
              <a:rPr lang="fr-CH" sz="2000" dirty="0">
                <a:latin typeface="Frutiger 55 Roman" panose="00000400000000000000" pitchFamily="2" charset="0"/>
              </a:rPr>
              <a:t> in IP or patents. </a:t>
            </a:r>
            <a:br>
              <a:rPr lang="fr-CH" sz="2000" dirty="0">
                <a:latin typeface="Frutiger 55 Roman" panose="00000400000000000000" pitchFamily="2" charset="0"/>
              </a:rPr>
            </a:br>
            <a:r>
              <a:rPr lang="fr-CH" sz="2000" kern="0" dirty="0">
                <a:latin typeface="Frutiger 55 Roman" panose="00000400000000000000" pitchFamily="2" charset="0"/>
              </a:rPr>
              <a:t>Main </a:t>
            </a:r>
            <a:r>
              <a:rPr lang="fr-CH" sz="2000" kern="0" dirty="0" err="1">
                <a:latin typeface="Frutiger 55 Roman" panose="00000400000000000000" pitchFamily="2" charset="0"/>
              </a:rPr>
              <a:t>tasks</a:t>
            </a:r>
            <a:r>
              <a:rPr lang="fr-CH" sz="2000" kern="0" dirty="0">
                <a:latin typeface="Frutiger 55 Roman" panose="00000400000000000000" pitchFamily="2" charset="0"/>
              </a:rPr>
              <a:t>:</a:t>
            </a:r>
          </a:p>
          <a:p>
            <a:pPr marL="457200" indent="-457200">
              <a:lnSpc>
                <a:spcPct val="120000"/>
              </a:lnSpc>
              <a:buClr>
                <a:srgbClr val="FFC000"/>
              </a:buClr>
              <a:buFont typeface="Wingdings" panose="05000000000000000000" pitchFamily="2" charset="2"/>
              <a:buChar char="§"/>
              <a:defRPr/>
            </a:pPr>
            <a:r>
              <a:rPr lang="fr-CH" sz="2000" kern="0" dirty="0">
                <a:latin typeface="Frutiger 55 Roman" panose="00000400000000000000" pitchFamily="2" charset="0"/>
              </a:rPr>
              <a:t>Patent </a:t>
            </a:r>
            <a:r>
              <a:rPr lang="fr-CH" sz="2000" kern="0" dirty="0" err="1">
                <a:latin typeface="Frutiger 55 Roman" panose="00000400000000000000" pitchFamily="2" charset="0"/>
              </a:rPr>
              <a:t>licensing</a:t>
            </a:r>
            <a:endParaRPr lang="fr-CH" sz="2000" kern="0" dirty="0">
              <a:latin typeface="Frutiger 55 Roman" panose="00000400000000000000" pitchFamily="2" charset="0"/>
            </a:endParaRPr>
          </a:p>
          <a:p>
            <a:pPr marL="457200" indent="-457200">
              <a:lnSpc>
                <a:spcPct val="120000"/>
              </a:lnSpc>
              <a:buClr>
                <a:srgbClr val="FFC000"/>
              </a:buClr>
              <a:buFont typeface="Wingdings" panose="05000000000000000000" pitchFamily="2" charset="2"/>
              <a:buChar char="§"/>
              <a:defRPr/>
            </a:pPr>
            <a:r>
              <a:rPr lang="fr-CH" sz="2000" kern="0" dirty="0">
                <a:latin typeface="Frutiger 55 Roman" panose="00000400000000000000" pitchFamily="2" charset="0"/>
              </a:rPr>
              <a:t>Patent </a:t>
            </a:r>
            <a:r>
              <a:rPr lang="fr-CH" sz="2000" kern="0" dirty="0" err="1">
                <a:latin typeface="Frutiger 55 Roman" panose="00000400000000000000" pitchFamily="2" charset="0"/>
              </a:rPr>
              <a:t>litigation</a:t>
            </a:r>
            <a:r>
              <a:rPr lang="fr-CH" sz="2000" kern="0" dirty="0">
                <a:latin typeface="Frutiger 55 Roman" panose="00000400000000000000" pitchFamily="2" charset="0"/>
              </a:rPr>
              <a:t> (</a:t>
            </a:r>
            <a:r>
              <a:rPr lang="fr-CH" sz="2000" kern="0" dirty="0" err="1">
                <a:latin typeface="Frutiger 55 Roman" panose="00000400000000000000" pitchFamily="2" charset="0"/>
              </a:rPr>
              <a:t>often</a:t>
            </a:r>
            <a:r>
              <a:rPr lang="fr-CH" sz="2000" kern="0" dirty="0">
                <a:latin typeface="Frutiger 55 Roman" panose="00000400000000000000" pitchFamily="2" charset="0"/>
              </a:rPr>
              <a:t> in collaboration </a:t>
            </a:r>
            <a:r>
              <a:rPr lang="fr-CH" sz="2000" kern="0" dirty="0" err="1">
                <a:latin typeface="Frutiger 55 Roman" panose="00000400000000000000" pitchFamily="2" charset="0"/>
              </a:rPr>
              <a:t>with</a:t>
            </a:r>
            <a:r>
              <a:rPr lang="fr-CH" sz="2000" kern="0" dirty="0">
                <a:latin typeface="Frutiger 55 Roman" panose="00000400000000000000" pitchFamily="2" charset="0"/>
              </a:rPr>
              <a:t> a patent attorney)</a:t>
            </a:r>
          </a:p>
          <a:p>
            <a:pPr marL="457200" indent="-457200">
              <a:lnSpc>
                <a:spcPct val="120000"/>
              </a:lnSpc>
              <a:buClr>
                <a:srgbClr val="FFC000"/>
              </a:buClr>
              <a:buFont typeface="Wingdings" panose="05000000000000000000" pitchFamily="2" charset="2"/>
              <a:buChar char="§"/>
              <a:defRPr/>
            </a:pPr>
            <a:r>
              <a:rPr lang="fr-CH" sz="2000" kern="0" dirty="0" err="1">
                <a:latin typeface="Frutiger 55 Roman" panose="00000400000000000000" pitchFamily="2" charset="0"/>
              </a:rPr>
              <a:t>Often</a:t>
            </a:r>
            <a:r>
              <a:rPr lang="fr-CH" sz="2000" kern="0" dirty="0">
                <a:latin typeface="Frutiger 55 Roman" panose="00000400000000000000" pitchFamily="2" charset="0"/>
              </a:rPr>
              <a:t>, </a:t>
            </a:r>
            <a:r>
              <a:rPr lang="fr-CH" sz="2000" kern="0" dirty="0" err="1">
                <a:latin typeface="Frutiger 55 Roman" panose="00000400000000000000" pitchFamily="2" charset="0"/>
              </a:rPr>
              <a:t>trademark</a:t>
            </a:r>
            <a:r>
              <a:rPr lang="fr-CH" sz="2000" kern="0" dirty="0">
                <a:latin typeface="Frutiger 55 Roman" panose="00000400000000000000" pitchFamily="2" charset="0"/>
              </a:rPr>
              <a:t> and design </a:t>
            </a:r>
            <a:r>
              <a:rPr lang="fr-CH" sz="2000" kern="0" dirty="0" err="1">
                <a:latin typeface="Frutiger 55 Roman" panose="00000400000000000000" pitchFamily="2" charset="0"/>
              </a:rPr>
              <a:t>prosecution</a:t>
            </a:r>
            <a:r>
              <a:rPr lang="fr-CH" sz="2000" kern="0" dirty="0">
                <a:latin typeface="Frutiger 55 Roman" panose="00000400000000000000" pitchFamily="2" charset="0"/>
              </a:rPr>
              <a:t>/</a:t>
            </a:r>
            <a:r>
              <a:rPr lang="fr-CH" sz="2000" kern="0" dirty="0" err="1">
                <a:latin typeface="Frutiger 55 Roman" panose="00000400000000000000" pitchFamily="2" charset="0"/>
              </a:rPr>
              <a:t>litigation</a:t>
            </a:r>
            <a:endParaRPr lang="fr-FR" sz="2000" kern="0" dirty="0">
              <a:latin typeface="Frutiger 55 Roman" pitchFamily="2" charset="0"/>
            </a:endParaRPr>
          </a:p>
          <a:p>
            <a:pPr>
              <a:lnSpc>
                <a:spcPct val="120000"/>
              </a:lnSpc>
              <a:buClr>
                <a:srgbClr val="FFC000"/>
              </a:buClr>
              <a:defRPr/>
            </a:pPr>
            <a:endParaRPr lang="fr-FR" sz="2000" kern="0" dirty="0">
              <a:latin typeface="Frutiger 55 Roman" pitchFamily="2" charset="0"/>
            </a:endParaRPr>
          </a:p>
          <a:p>
            <a:pPr marL="342900" indent="-342900">
              <a:lnSpc>
                <a:spcPct val="120000"/>
              </a:lnSpc>
              <a:buClr>
                <a:srgbClr val="FFC000"/>
              </a:buClr>
              <a:buFont typeface="Wingdings" pitchFamily="2" charset="2"/>
              <a:buChar char="Ø"/>
              <a:defRPr/>
            </a:pPr>
            <a:endParaRPr lang="fr-CH" sz="2000" kern="0" dirty="0">
              <a:latin typeface="Frutiger 45 Light" pitchFamily="2" charset="0"/>
            </a:endParaRPr>
          </a:p>
          <a:p>
            <a:pPr marL="342900" indent="-342900">
              <a:lnSpc>
                <a:spcPct val="120000"/>
              </a:lnSpc>
              <a:buClr>
                <a:srgbClr val="FFC000"/>
              </a:buClr>
              <a:buFont typeface="Wingdings" pitchFamily="2" charset="2"/>
              <a:buChar char="Ø"/>
              <a:defRPr/>
            </a:pPr>
            <a:endParaRPr lang="fr-CH" sz="2000" kern="0" dirty="0">
              <a:latin typeface="Frutiger 45 Light" pitchFamily="2" charset="0"/>
            </a:endParaRPr>
          </a:p>
          <a:p>
            <a:pPr marL="342900" indent="-342900">
              <a:lnSpc>
                <a:spcPct val="120000"/>
              </a:lnSpc>
              <a:buClr>
                <a:srgbClr val="FFC000"/>
              </a:buClr>
              <a:buFont typeface="Wingdings" pitchFamily="2" charset="2"/>
              <a:buChar char="Ø"/>
              <a:defRPr/>
            </a:pPr>
            <a:endParaRPr lang="fr-CH" sz="2000" kern="0" dirty="0">
              <a:latin typeface="Frutiger 45 Light" pitchFamily="2" charset="0"/>
            </a:endParaRPr>
          </a:p>
          <a:p>
            <a:pPr>
              <a:lnSpc>
                <a:spcPct val="120000"/>
              </a:lnSpc>
              <a:buClr>
                <a:srgbClr val="FFC000"/>
              </a:buClr>
              <a:defRPr/>
            </a:pPr>
            <a:r>
              <a:rPr lang="fr-FR" sz="2000" kern="0" dirty="0">
                <a:latin typeface="Frutiger 55 Roman" pitchFamily="2" charset="0"/>
                <a:cs typeface="+mn-cs"/>
              </a:rPr>
              <a:t>	</a:t>
            </a:r>
            <a:endParaRPr lang="fr-CH" sz="2000" kern="0" dirty="0">
              <a:latin typeface="Frutiger 55 Roman" pitchFamily="2" charset="0"/>
              <a:cs typeface="+mn-cs"/>
            </a:endParaRPr>
          </a:p>
          <a:p>
            <a:pPr marL="342900" indent="-342900">
              <a:lnSpc>
                <a:spcPct val="120000"/>
              </a:lnSpc>
              <a:buClr>
                <a:srgbClr val="FFC000"/>
              </a:buClr>
              <a:buFont typeface="Wingdings" pitchFamily="2" charset="2"/>
              <a:buChar char="Ø"/>
              <a:defRPr/>
            </a:pPr>
            <a:endParaRPr lang="fr-FR" sz="2000" kern="0" dirty="0">
              <a:latin typeface="Frutiger 55 Roman" pitchFamily="2" charset="0"/>
              <a:cs typeface="+mn-cs"/>
            </a:endParaRPr>
          </a:p>
          <a:p>
            <a:pPr marL="342900" indent="-342900">
              <a:lnSpc>
                <a:spcPct val="120000"/>
              </a:lnSpc>
              <a:buClr>
                <a:srgbClr val="FFC000"/>
              </a:buClr>
              <a:buFont typeface="Wingdings" pitchFamily="2" charset="2"/>
              <a:buChar char="Ø"/>
              <a:defRPr/>
            </a:pPr>
            <a:endParaRPr lang="fr-FR" sz="2000" kern="0" dirty="0">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2000" kern="0" dirty="0">
              <a:latin typeface="Frutiger 55 Roman" pitchFamily="2" charset="0"/>
              <a:cs typeface="+mn-cs"/>
            </a:endParaRPr>
          </a:p>
          <a:p>
            <a:pPr marL="342900" indent="-342900">
              <a:lnSpc>
                <a:spcPct val="120000"/>
              </a:lnSpc>
              <a:defRPr/>
            </a:pPr>
            <a:r>
              <a:rPr lang="fr-CH" sz="2000" kern="0" dirty="0">
                <a:latin typeface="Frutiger 55 Roman" pitchFamily="2" charset="0"/>
                <a:cs typeface="+mn-cs"/>
              </a:rPr>
              <a:t>	</a:t>
            </a:r>
          </a:p>
          <a:p>
            <a:pPr marL="342900" indent="-342900">
              <a:lnSpc>
                <a:spcPct val="120000"/>
              </a:lnSpc>
              <a:defRPr/>
            </a:pPr>
            <a:r>
              <a:rPr lang="fr-CH" sz="2000" kern="0" dirty="0">
                <a:latin typeface="Frutiger 55 Roman" pitchFamily="2" charset="0"/>
                <a:cs typeface="+mn-cs"/>
              </a:rPr>
              <a:t>	</a:t>
            </a:r>
          </a:p>
          <a:p>
            <a:pPr marL="342900" indent="-342900">
              <a:lnSpc>
                <a:spcPct val="120000"/>
              </a:lnSpc>
              <a:defRPr/>
            </a:pPr>
            <a:r>
              <a:rPr lang="fr-CH" sz="2000" kern="0" dirty="0">
                <a:latin typeface="Frutiger 55 Roman" pitchFamily="2" charset="0"/>
                <a:cs typeface="+mn-cs"/>
              </a:rPr>
              <a:t>	</a:t>
            </a:r>
          </a:p>
          <a:p>
            <a:pPr marL="342900" indent="-342900">
              <a:lnSpc>
                <a:spcPct val="120000"/>
              </a:lnSpc>
              <a:defRPr/>
            </a:pPr>
            <a:endParaRPr lang="fr-CH" sz="2000" kern="0" dirty="0">
              <a:latin typeface="Frutiger 55 Roman" pitchFamily="2" charset="0"/>
              <a:cs typeface="+mn-cs"/>
            </a:endParaRPr>
          </a:p>
          <a:p>
            <a:pPr marL="342900" indent="-342900">
              <a:lnSpc>
                <a:spcPct val="120000"/>
              </a:lnSpc>
              <a:defRPr/>
            </a:pPr>
            <a:endParaRPr lang="fr-CH" sz="2000" kern="0" dirty="0">
              <a:latin typeface="Frutiger 55 Roman" pitchFamily="2" charset="0"/>
              <a:cs typeface="+mn-cs"/>
            </a:endParaRPr>
          </a:p>
          <a:p>
            <a:pPr marL="342900" indent="-342900">
              <a:lnSpc>
                <a:spcPct val="120000"/>
              </a:lnSpc>
              <a:defRPr/>
            </a:pPr>
            <a:r>
              <a:rPr lang="fr-CH" sz="2000" kern="0" dirty="0">
                <a:latin typeface="Frutiger 55 Roman" pitchFamily="2" charset="0"/>
                <a:cs typeface="+mn-cs"/>
              </a:rPr>
              <a:t>			</a:t>
            </a:r>
          </a:p>
        </p:txBody>
      </p:sp>
    </p:spTree>
    <p:extLst>
      <p:ext uri="{BB962C8B-B14F-4D97-AF65-F5344CB8AC3E}">
        <p14:creationId xmlns:p14="http://schemas.microsoft.com/office/powerpoint/2010/main" val="3158312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ous-titre 2"/>
          <p:cNvSpPr txBox="1">
            <a:spLocks/>
          </p:cNvSpPr>
          <p:nvPr/>
        </p:nvSpPr>
        <p:spPr>
          <a:xfrm>
            <a:off x="2196269" y="92162"/>
            <a:ext cx="5678680" cy="50414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2000" dirty="0">
                <a:solidFill>
                  <a:schemeClr val="bg1"/>
                </a:solidFill>
                <a:latin typeface="Frutiger 45 Light" pitchFamily="2" charset="0"/>
                <a:cs typeface="Frutiger LT 55 Roman"/>
              </a:rPr>
              <a:t>Patent </a:t>
            </a:r>
            <a:r>
              <a:rPr lang="fr-FR" sz="2000" dirty="0" err="1">
                <a:solidFill>
                  <a:schemeClr val="bg1"/>
                </a:solidFill>
                <a:latin typeface="Frutiger 45 Light" pitchFamily="2" charset="0"/>
                <a:cs typeface="Frutiger LT 55 Roman"/>
              </a:rPr>
              <a:t>examiners</a:t>
            </a:r>
            <a:endParaRPr lang="fr-FR" sz="2000" dirty="0">
              <a:solidFill>
                <a:schemeClr val="bg1"/>
              </a:solidFill>
              <a:latin typeface="Frutiger 45 Light" pitchFamily="2" charset="0"/>
              <a:cs typeface="Frutiger LT 55 Roman"/>
            </a:endParaRPr>
          </a:p>
        </p:txBody>
      </p:sp>
      <p:sp>
        <p:nvSpPr>
          <p:cNvPr id="7" name="Espace réservé du contenu 5"/>
          <p:cNvSpPr txBox="1">
            <a:spLocks/>
          </p:cNvSpPr>
          <p:nvPr/>
        </p:nvSpPr>
        <p:spPr bwMode="auto">
          <a:xfrm>
            <a:off x="1008063" y="1485900"/>
            <a:ext cx="7559675" cy="4751388"/>
          </a:xfrm>
          <a:prstGeom prst="rect">
            <a:avLst/>
          </a:prstGeom>
          <a:noFill/>
          <a:ln w="9525">
            <a:noFill/>
            <a:miter lim="800000"/>
            <a:headEnd/>
            <a:tailEnd/>
          </a:ln>
        </p:spPr>
        <p:txBody>
          <a:bodyPr/>
          <a:lstStyle/>
          <a:p>
            <a:pPr>
              <a:lnSpc>
                <a:spcPct val="120000"/>
              </a:lnSpc>
              <a:buClr>
                <a:srgbClr val="FFC000"/>
              </a:buClr>
              <a:defRPr/>
            </a:pPr>
            <a:r>
              <a:rPr lang="en-US" sz="2400" dirty="0">
                <a:latin typeface="Frutiger 55 Roman" panose="00000400000000000000" pitchFamily="2" charset="0"/>
              </a:rPr>
              <a:t>Patent examiners are employees of a patent office.</a:t>
            </a:r>
          </a:p>
          <a:p>
            <a:pPr>
              <a:lnSpc>
                <a:spcPct val="120000"/>
              </a:lnSpc>
              <a:buClr>
                <a:srgbClr val="FFC000"/>
              </a:buClr>
              <a:defRPr/>
            </a:pPr>
            <a:endParaRPr lang="en-US" sz="2400" dirty="0">
              <a:latin typeface="Frutiger 55 Roman" panose="00000400000000000000" pitchFamily="2" charset="0"/>
            </a:endParaRPr>
          </a:p>
          <a:p>
            <a:pPr>
              <a:lnSpc>
                <a:spcPct val="120000"/>
              </a:lnSpc>
              <a:buClr>
                <a:srgbClr val="FFC000"/>
              </a:buClr>
              <a:defRPr/>
            </a:pPr>
            <a:r>
              <a:rPr lang="en-US" sz="2400" dirty="0">
                <a:latin typeface="Frutiger 55 Roman" panose="00000400000000000000" pitchFamily="2" charset="0"/>
              </a:rPr>
              <a:t>They review patent applications to determine whether the invention(s) claimed in each of them should be granted a patent or whether the application should instead be refused. </a:t>
            </a:r>
            <a:r>
              <a:rPr lang="fr-FR" sz="2400" kern="0" dirty="0">
                <a:solidFill>
                  <a:srgbClr val="404B56"/>
                </a:solidFill>
                <a:latin typeface="Frutiger 55 Roman" pitchFamily="2" charset="0"/>
              </a:rPr>
              <a:t>						</a:t>
            </a:r>
          </a:p>
          <a:p>
            <a:pPr>
              <a:lnSpc>
                <a:spcPct val="120000"/>
              </a:lnSpc>
              <a:buClr>
                <a:srgbClr val="FFC000"/>
              </a:buClr>
              <a:defRPr/>
            </a:pPr>
            <a:endParaRPr lang="fr-FR" sz="1600" kern="0" dirty="0">
              <a:solidFill>
                <a:srgbClr val="404B56"/>
              </a:solidFill>
              <a:latin typeface="Frutiger 55 Roman" pitchFamily="2" charset="0"/>
            </a:endParaRPr>
          </a:p>
          <a:p>
            <a:pPr marL="342900" indent="-342900">
              <a:lnSpc>
                <a:spcPct val="120000"/>
              </a:lnSpc>
              <a:buClr>
                <a:srgbClr val="FFC000"/>
              </a:buClr>
              <a:buFont typeface="Wingdings" pitchFamily="2" charset="2"/>
              <a:buChar char="Ø"/>
              <a:defRPr/>
            </a:pPr>
            <a:endParaRPr lang="fr-CH" sz="1600" kern="0" dirty="0">
              <a:solidFill>
                <a:srgbClr val="FF0000"/>
              </a:solidFill>
              <a:latin typeface="Frutiger 45 Light" pitchFamily="2" charset="0"/>
            </a:endParaRPr>
          </a:p>
          <a:p>
            <a:pPr marL="342900" indent="-342900">
              <a:lnSpc>
                <a:spcPct val="120000"/>
              </a:lnSpc>
              <a:buClr>
                <a:srgbClr val="FFC000"/>
              </a:buClr>
              <a:buFont typeface="Wingdings" pitchFamily="2" charset="2"/>
              <a:buChar char="Ø"/>
              <a:defRPr/>
            </a:pPr>
            <a:endParaRPr lang="fr-CH" sz="1600" kern="0" dirty="0">
              <a:solidFill>
                <a:srgbClr val="6093BB"/>
              </a:solidFill>
              <a:latin typeface="Frutiger 45 Light" pitchFamily="2" charset="0"/>
            </a:endParaRPr>
          </a:p>
          <a:p>
            <a:pPr marL="342900" indent="-342900">
              <a:lnSpc>
                <a:spcPct val="120000"/>
              </a:lnSpc>
              <a:buClr>
                <a:srgbClr val="FFC000"/>
              </a:buClr>
              <a:buFont typeface="Wingdings" pitchFamily="2" charset="2"/>
              <a:buChar char="Ø"/>
              <a:defRPr/>
            </a:pPr>
            <a:endParaRPr lang="fr-CH" sz="1600" kern="0" dirty="0">
              <a:solidFill>
                <a:srgbClr val="6093BB"/>
              </a:solidFill>
              <a:latin typeface="Frutiger 45 Light" pitchFamily="2" charset="0"/>
            </a:endParaRPr>
          </a:p>
          <a:p>
            <a:pPr>
              <a:lnSpc>
                <a:spcPct val="120000"/>
              </a:lnSpc>
              <a:buClr>
                <a:srgbClr val="FFC000"/>
              </a:buClr>
              <a:defRPr/>
            </a:pPr>
            <a:r>
              <a:rPr lang="fr-FR" sz="1600" kern="0" dirty="0">
                <a:solidFill>
                  <a:srgbClr val="404B56"/>
                </a:solidFill>
                <a:latin typeface="Frutiger 55 Roman" pitchFamily="2" charset="0"/>
                <a:cs typeface="+mn-cs"/>
              </a:rPr>
              <a:t>	</a:t>
            </a: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FR"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FR"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pic>
        <p:nvPicPr>
          <p:cNvPr id="8" name="Imag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1" descr="patent examiner"/>
          <p:cNvPicPr>
            <a:picLocks noChangeAspect="1" noChangeArrowheads="1"/>
          </p:cNvPicPr>
          <p:nvPr/>
        </p:nvPicPr>
        <p:blipFill>
          <a:blip r:embed="rId5">
            <a:extLst>
              <a:ext uri="{28A0092B-C50C-407E-A947-70E740481C1C}">
                <a14:useLocalDpi xmlns:a14="http://schemas.microsoft.com/office/drawing/2010/main" val="0"/>
              </a:ext>
            </a:extLst>
          </a:blip>
          <a:srcRect r="17896"/>
          <a:stretch>
            <a:fillRect/>
          </a:stretch>
        </p:blipFill>
        <p:spPr bwMode="auto">
          <a:xfrm>
            <a:off x="2895527" y="4554909"/>
            <a:ext cx="3630061" cy="155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337326" y="6424404"/>
            <a:ext cx="1584088" cy="215444"/>
          </a:xfrm>
          <a:prstGeom prst="rect">
            <a:avLst/>
          </a:prstGeom>
          <a:noFill/>
        </p:spPr>
        <p:txBody>
          <a:bodyPr wrap="none" rtlCol="0">
            <a:spAutoFit/>
          </a:bodyPr>
          <a:lstStyle/>
          <a:p>
            <a:r>
              <a:rPr lang="fr-CH" sz="800" dirty="0"/>
              <a:t>Source of the image: EPO / EUIPO</a:t>
            </a:r>
          </a:p>
        </p:txBody>
      </p:sp>
    </p:spTree>
    <p:extLst>
      <p:ext uri="{BB962C8B-B14F-4D97-AF65-F5344CB8AC3E}">
        <p14:creationId xmlns:p14="http://schemas.microsoft.com/office/powerpoint/2010/main" val="2742280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ous-titre 2"/>
          <p:cNvSpPr txBox="1">
            <a:spLocks/>
          </p:cNvSpPr>
          <p:nvPr/>
        </p:nvSpPr>
        <p:spPr>
          <a:xfrm>
            <a:off x="2196269" y="92162"/>
            <a:ext cx="5678680" cy="50414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2000" dirty="0">
                <a:solidFill>
                  <a:schemeClr val="bg1"/>
                </a:solidFill>
                <a:latin typeface="Frutiger 45 Light" pitchFamily="2" charset="0"/>
                <a:cs typeface="Frutiger LT 55 Roman"/>
              </a:rPr>
              <a:t>Patent examiner  - </a:t>
            </a:r>
            <a:r>
              <a:rPr lang="fr-FR" sz="2000" dirty="0" err="1">
                <a:solidFill>
                  <a:schemeClr val="bg1"/>
                </a:solidFill>
                <a:latin typeface="Frutiger 45 Light" pitchFamily="2" charset="0"/>
                <a:cs typeface="Frutiger LT 55 Roman"/>
              </a:rPr>
              <a:t>task</a:t>
            </a:r>
            <a:r>
              <a:rPr lang="fr-FR" sz="2000" dirty="0">
                <a:solidFill>
                  <a:schemeClr val="bg1"/>
                </a:solidFill>
                <a:latin typeface="Frutiger 45 Light" pitchFamily="2" charset="0"/>
                <a:cs typeface="Frutiger LT 55 Roman"/>
              </a:rPr>
              <a:t> (2)</a:t>
            </a:r>
          </a:p>
        </p:txBody>
      </p:sp>
      <p:sp>
        <p:nvSpPr>
          <p:cNvPr id="7" name="Espace réservé du contenu 5"/>
          <p:cNvSpPr txBox="1">
            <a:spLocks/>
          </p:cNvSpPr>
          <p:nvPr/>
        </p:nvSpPr>
        <p:spPr bwMode="auto">
          <a:xfrm>
            <a:off x="1008063" y="1485900"/>
            <a:ext cx="7559675" cy="4751388"/>
          </a:xfrm>
          <a:prstGeom prst="rect">
            <a:avLst/>
          </a:prstGeom>
          <a:noFill/>
          <a:ln w="9525">
            <a:noFill/>
            <a:miter lim="800000"/>
            <a:headEnd/>
            <a:tailEnd/>
          </a:ln>
        </p:spPr>
        <p:txBody>
          <a:bodyPr/>
          <a:lstStyle/>
          <a:p>
            <a:pPr>
              <a:lnSpc>
                <a:spcPct val="120000"/>
              </a:lnSpc>
              <a:buClr>
                <a:srgbClr val="FFC000"/>
              </a:buClr>
              <a:defRPr/>
            </a:pPr>
            <a:r>
              <a:rPr lang="en-US" sz="2000" u="sng" dirty="0">
                <a:latin typeface="Frutiger 55 Roman" panose="00000400000000000000" pitchFamily="2" charset="0"/>
              </a:rPr>
              <a:t>Smaller patent offices</a:t>
            </a:r>
          </a:p>
          <a:p>
            <a:pPr>
              <a:lnSpc>
                <a:spcPct val="120000"/>
              </a:lnSpc>
              <a:buClr>
                <a:srgbClr val="FFC000"/>
              </a:buClr>
              <a:defRPr/>
            </a:pPr>
            <a:r>
              <a:rPr lang="en-US" sz="2000" dirty="0">
                <a:latin typeface="Frutiger 55 Roman" panose="00000400000000000000" pitchFamily="2" charset="0"/>
              </a:rPr>
              <a:t>Usually, only a formal examination: clarity; sufficient disclosure, ..</a:t>
            </a:r>
          </a:p>
          <a:p>
            <a:pPr>
              <a:lnSpc>
                <a:spcPct val="120000"/>
              </a:lnSpc>
              <a:buClr>
                <a:srgbClr val="FFC000"/>
              </a:buClr>
              <a:defRPr/>
            </a:pPr>
            <a:r>
              <a:rPr lang="en-US" sz="2000" dirty="0">
                <a:latin typeface="Frutiger 55 Roman" panose="00000400000000000000" pitchFamily="2" charset="0"/>
              </a:rPr>
              <a:t>(e.g. Switzerland, France, Italy,..). </a:t>
            </a:r>
          </a:p>
          <a:p>
            <a:pPr>
              <a:lnSpc>
                <a:spcPct val="120000"/>
              </a:lnSpc>
              <a:buClr>
                <a:srgbClr val="FFC000"/>
              </a:buClr>
              <a:defRPr/>
            </a:pPr>
            <a:endParaRPr lang="en-US" sz="2000" dirty="0">
              <a:latin typeface="Frutiger 55 Roman" panose="00000400000000000000" pitchFamily="2" charset="0"/>
            </a:endParaRPr>
          </a:p>
          <a:p>
            <a:pPr>
              <a:lnSpc>
                <a:spcPct val="120000"/>
              </a:lnSpc>
              <a:buClr>
                <a:srgbClr val="FFC000"/>
              </a:buClr>
              <a:defRPr/>
            </a:pPr>
            <a:endParaRPr lang="en-US" sz="2000" dirty="0">
              <a:latin typeface="Frutiger 55 Roman" panose="00000400000000000000" pitchFamily="2" charset="0"/>
            </a:endParaRPr>
          </a:p>
          <a:p>
            <a:pPr>
              <a:lnSpc>
                <a:spcPct val="120000"/>
              </a:lnSpc>
              <a:buClr>
                <a:srgbClr val="FFC000"/>
              </a:buClr>
              <a:defRPr/>
            </a:pPr>
            <a:r>
              <a:rPr lang="en-US" sz="2000" u="sng" dirty="0">
                <a:latin typeface="Frutiger 55 Roman" panose="00000400000000000000" pitchFamily="2" charset="0"/>
              </a:rPr>
              <a:t>Larger patent offices</a:t>
            </a:r>
          </a:p>
          <a:p>
            <a:pPr>
              <a:lnSpc>
                <a:spcPct val="120000"/>
              </a:lnSpc>
              <a:buClr>
                <a:srgbClr val="FFC000"/>
              </a:buClr>
              <a:defRPr/>
            </a:pPr>
            <a:r>
              <a:rPr lang="en-US" sz="2000" dirty="0">
                <a:latin typeface="Frutiger 55 Roman" panose="00000400000000000000" pitchFamily="2" charset="0"/>
              </a:rPr>
              <a:t>Substantive examination: formal+ novelty, inventive step</a:t>
            </a:r>
          </a:p>
          <a:p>
            <a:pPr>
              <a:lnSpc>
                <a:spcPct val="120000"/>
              </a:lnSpc>
              <a:buClr>
                <a:srgbClr val="FFC000"/>
              </a:buClr>
              <a:defRPr/>
            </a:pPr>
            <a:r>
              <a:rPr lang="en-US" sz="2000" dirty="0">
                <a:latin typeface="Frutiger 55 Roman" panose="00000400000000000000" pitchFamily="2" charset="0"/>
              </a:rPr>
              <a:t>(e.g. Europe, US, Japan, China, …)</a:t>
            </a:r>
            <a:endParaRPr lang="fr-FR" sz="2000" kern="0" dirty="0">
              <a:solidFill>
                <a:srgbClr val="404B56"/>
              </a:solidFill>
              <a:latin typeface="Frutiger 55 Roman" panose="00000400000000000000" pitchFamily="2" charset="0"/>
            </a:endParaRPr>
          </a:p>
          <a:p>
            <a:pPr>
              <a:lnSpc>
                <a:spcPct val="120000"/>
              </a:lnSpc>
              <a:buClr>
                <a:srgbClr val="FFC000"/>
              </a:buClr>
              <a:defRPr/>
            </a:pPr>
            <a:endParaRPr lang="fr-FR" sz="1600" kern="0" dirty="0">
              <a:solidFill>
                <a:srgbClr val="404B56"/>
              </a:solidFill>
              <a:latin typeface="Frutiger 55 Roman" pitchFamily="2" charset="0"/>
            </a:endParaRPr>
          </a:p>
          <a:p>
            <a:pPr marL="342900" indent="-342900">
              <a:lnSpc>
                <a:spcPct val="120000"/>
              </a:lnSpc>
              <a:buClr>
                <a:srgbClr val="FFC000"/>
              </a:buClr>
              <a:buFont typeface="Wingdings" pitchFamily="2" charset="2"/>
              <a:buChar char="Ø"/>
              <a:defRPr/>
            </a:pPr>
            <a:endParaRPr lang="fr-CH" sz="1600" kern="0" dirty="0">
              <a:solidFill>
                <a:srgbClr val="FF0000"/>
              </a:solidFill>
              <a:latin typeface="Frutiger 45 Light" pitchFamily="2" charset="0"/>
            </a:endParaRPr>
          </a:p>
          <a:p>
            <a:pPr marL="342900" indent="-342900">
              <a:lnSpc>
                <a:spcPct val="120000"/>
              </a:lnSpc>
              <a:buClr>
                <a:srgbClr val="FFC000"/>
              </a:buClr>
              <a:buFont typeface="Wingdings" pitchFamily="2" charset="2"/>
              <a:buChar char="Ø"/>
              <a:defRPr/>
            </a:pPr>
            <a:endParaRPr lang="fr-CH" sz="1600" kern="0" dirty="0">
              <a:solidFill>
                <a:srgbClr val="6093BB"/>
              </a:solidFill>
              <a:latin typeface="Frutiger 45 Light" pitchFamily="2" charset="0"/>
            </a:endParaRPr>
          </a:p>
          <a:p>
            <a:pPr marL="342900" indent="-342900">
              <a:lnSpc>
                <a:spcPct val="120000"/>
              </a:lnSpc>
              <a:buClr>
                <a:srgbClr val="FFC000"/>
              </a:buClr>
              <a:buFont typeface="Wingdings" pitchFamily="2" charset="2"/>
              <a:buChar char="Ø"/>
              <a:defRPr/>
            </a:pPr>
            <a:endParaRPr lang="fr-CH" sz="1600" kern="0" dirty="0">
              <a:solidFill>
                <a:srgbClr val="6093BB"/>
              </a:solidFill>
              <a:latin typeface="Frutiger 45 Light" pitchFamily="2" charset="0"/>
            </a:endParaRPr>
          </a:p>
          <a:p>
            <a:pPr>
              <a:lnSpc>
                <a:spcPct val="120000"/>
              </a:lnSpc>
              <a:buClr>
                <a:srgbClr val="FFC000"/>
              </a:buClr>
              <a:defRPr/>
            </a:pPr>
            <a:r>
              <a:rPr lang="fr-FR" sz="1600" kern="0" dirty="0">
                <a:solidFill>
                  <a:srgbClr val="404B56"/>
                </a:solidFill>
                <a:latin typeface="Frutiger 55 Roman" pitchFamily="2" charset="0"/>
                <a:cs typeface="+mn-cs"/>
              </a:rPr>
              <a:t>	</a:t>
            </a: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FR"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FR"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pic>
        <p:nvPicPr>
          <p:cNvPr id="8" name="Imag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7340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218" name="Picture 2" descr="Image associé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88464"/>
            <a:ext cx="9144000" cy="6096897"/>
          </a:xfrm>
          <a:prstGeom prst="rect">
            <a:avLst/>
          </a:prstGeom>
          <a:noFill/>
          <a:extLst>
            <a:ext uri="{909E8E84-426E-40DD-AFC4-6F175D3DCCD1}">
              <a14:hiddenFill xmlns:a14="http://schemas.microsoft.com/office/drawing/2010/main">
                <a:solidFill>
                  <a:srgbClr val="FFFFFF"/>
                </a:solidFill>
              </a14:hiddenFill>
            </a:ext>
          </a:extLst>
        </p:spPr>
      </p:pic>
      <p:sp>
        <p:nvSpPr>
          <p:cNvPr id="4" name="Sous-titre 2"/>
          <p:cNvSpPr txBox="1">
            <a:spLocks/>
          </p:cNvSpPr>
          <p:nvPr/>
        </p:nvSpPr>
        <p:spPr>
          <a:xfrm>
            <a:off x="2196269" y="92162"/>
            <a:ext cx="5678680" cy="50414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2000" dirty="0" err="1">
                <a:solidFill>
                  <a:schemeClr val="bg1"/>
                </a:solidFill>
                <a:latin typeface="Frutiger 45 Light" pitchFamily="2" charset="0"/>
                <a:cs typeface="Frutiger LT 55 Roman"/>
              </a:rPr>
              <a:t>Examiners</a:t>
            </a:r>
            <a:r>
              <a:rPr lang="fr-FR" sz="2000" dirty="0">
                <a:solidFill>
                  <a:schemeClr val="bg1"/>
                </a:solidFill>
                <a:latin typeface="Frutiger 45 Light" pitchFamily="2" charset="0"/>
                <a:cs typeface="Frutiger LT 55 Roman"/>
              </a:rPr>
              <a:t> at EPO</a:t>
            </a:r>
          </a:p>
        </p:txBody>
      </p:sp>
      <p:sp>
        <p:nvSpPr>
          <p:cNvPr id="7" name="Espace réservé du contenu 5"/>
          <p:cNvSpPr txBox="1">
            <a:spLocks/>
          </p:cNvSpPr>
          <p:nvPr/>
        </p:nvSpPr>
        <p:spPr bwMode="auto">
          <a:xfrm>
            <a:off x="5725682" y="1485900"/>
            <a:ext cx="2842056" cy="4751388"/>
          </a:xfrm>
          <a:prstGeom prst="rect">
            <a:avLst/>
          </a:prstGeom>
          <a:noFill/>
          <a:ln w="9525">
            <a:noFill/>
            <a:miter lim="800000"/>
            <a:headEnd/>
            <a:tailEnd/>
          </a:ln>
        </p:spPr>
        <p:txBody>
          <a:bodyPr/>
          <a:lstStyle/>
          <a:p>
            <a:pPr>
              <a:lnSpc>
                <a:spcPct val="120000"/>
              </a:lnSpc>
              <a:buClr>
                <a:srgbClr val="FFC000"/>
              </a:buClr>
              <a:defRPr/>
            </a:pPr>
            <a:r>
              <a:rPr lang="en-US" sz="2000" dirty="0">
                <a:latin typeface="Frutiger 55 Roman" panose="00000400000000000000" pitchFamily="2" charset="0"/>
              </a:rPr>
              <a:t>Ca. 4’800 examiners</a:t>
            </a:r>
          </a:p>
          <a:p>
            <a:pPr>
              <a:lnSpc>
                <a:spcPct val="120000"/>
              </a:lnSpc>
              <a:buClr>
                <a:srgbClr val="FFC000"/>
              </a:buClr>
              <a:defRPr/>
            </a:pPr>
            <a:endParaRPr lang="en-US" sz="2000" dirty="0">
              <a:latin typeface="Frutiger 55 Roman" panose="00000400000000000000" pitchFamily="2" charset="0"/>
            </a:endParaRPr>
          </a:p>
          <a:p>
            <a:pPr>
              <a:lnSpc>
                <a:spcPct val="120000"/>
              </a:lnSpc>
              <a:buClr>
                <a:srgbClr val="FFC000"/>
              </a:buClr>
              <a:defRPr/>
            </a:pPr>
            <a:r>
              <a:rPr lang="en-US" sz="2000" dirty="0">
                <a:latin typeface="Frutiger 55 Roman" panose="00000400000000000000" pitchFamily="2" charset="0"/>
              </a:rPr>
              <a:t>Munich (HQ), </a:t>
            </a:r>
          </a:p>
          <a:p>
            <a:pPr>
              <a:lnSpc>
                <a:spcPct val="120000"/>
              </a:lnSpc>
              <a:buClr>
                <a:srgbClr val="FFC000"/>
              </a:buClr>
              <a:defRPr/>
            </a:pPr>
            <a:r>
              <a:rPr lang="en-US" sz="2000" dirty="0">
                <a:latin typeface="Frutiger 55 Roman" panose="00000400000000000000" pitchFamily="2" charset="0"/>
              </a:rPr>
              <a:t>The Hague, and Berlin</a:t>
            </a:r>
            <a:r>
              <a:rPr lang="fr-FR" sz="2000" kern="0" dirty="0">
                <a:solidFill>
                  <a:srgbClr val="404B56"/>
                </a:solidFill>
                <a:latin typeface="Frutiger 55 Roman" panose="00000400000000000000" pitchFamily="2" charset="0"/>
              </a:rPr>
              <a:t>			</a:t>
            </a:r>
            <a:endParaRPr lang="fr-FR" sz="2000" kern="0" dirty="0">
              <a:solidFill>
                <a:schemeClr val="accent1"/>
              </a:solidFill>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FR" sz="2000" kern="0" dirty="0">
              <a:solidFill>
                <a:srgbClr val="404B56"/>
              </a:solidFill>
              <a:latin typeface="Frutiger 55 Roman" panose="00000400000000000000" pitchFamily="2" charset="0"/>
            </a:endParaRPr>
          </a:p>
          <a:p>
            <a:pPr>
              <a:lnSpc>
                <a:spcPct val="120000"/>
              </a:lnSpc>
              <a:buClr>
                <a:srgbClr val="FFC000"/>
              </a:buClr>
              <a:defRPr/>
            </a:pPr>
            <a:endParaRPr lang="fr-FR" sz="2000" kern="0" dirty="0">
              <a:solidFill>
                <a:srgbClr val="404B56"/>
              </a:solidFill>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2000" kern="0" dirty="0">
              <a:solidFill>
                <a:srgbClr val="FF0000"/>
              </a:solidFill>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2000" kern="0" dirty="0">
              <a:solidFill>
                <a:srgbClr val="6093BB"/>
              </a:solidFill>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2000" kern="0" dirty="0">
              <a:solidFill>
                <a:srgbClr val="6093BB"/>
              </a:solidFill>
              <a:latin typeface="Frutiger 55 Roman" panose="00000400000000000000" pitchFamily="2" charset="0"/>
            </a:endParaRPr>
          </a:p>
          <a:p>
            <a:pPr>
              <a:lnSpc>
                <a:spcPct val="120000"/>
              </a:lnSpc>
              <a:buClr>
                <a:srgbClr val="FFC000"/>
              </a:buClr>
              <a:defRPr/>
            </a:pPr>
            <a:r>
              <a:rPr lang="fr-FR" sz="2000" kern="0" dirty="0">
                <a:solidFill>
                  <a:srgbClr val="404B56"/>
                </a:solidFill>
                <a:latin typeface="Frutiger 55 Roman" panose="00000400000000000000" pitchFamily="2" charset="0"/>
              </a:rPr>
              <a:t>	</a:t>
            </a:r>
            <a:endParaRPr lang="fr-CH" sz="2000" kern="0" dirty="0">
              <a:solidFill>
                <a:srgbClr val="404B56"/>
              </a:solidFill>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FR" sz="2000" kern="0" dirty="0">
              <a:solidFill>
                <a:srgbClr val="404B56"/>
              </a:solidFill>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FR" sz="2000" kern="0" dirty="0">
              <a:solidFill>
                <a:srgbClr val="404B56"/>
              </a:solidFill>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2000" kern="0" dirty="0">
              <a:solidFill>
                <a:srgbClr val="404B56"/>
              </a:solidFill>
              <a:latin typeface="Frutiger 55 Roman" panose="00000400000000000000" pitchFamily="2" charset="0"/>
            </a:endParaRPr>
          </a:p>
          <a:p>
            <a:pPr marL="342900" indent="-342900">
              <a:lnSpc>
                <a:spcPct val="120000"/>
              </a:lnSpc>
              <a:defRPr/>
            </a:pPr>
            <a:r>
              <a:rPr lang="fr-CH" sz="2000" kern="0" dirty="0">
                <a:solidFill>
                  <a:srgbClr val="404B56"/>
                </a:solidFill>
                <a:latin typeface="Frutiger 55 Roman" panose="00000400000000000000" pitchFamily="2" charset="0"/>
              </a:rPr>
              <a:t>	</a:t>
            </a:r>
          </a:p>
          <a:p>
            <a:pPr marL="342900" indent="-342900">
              <a:lnSpc>
                <a:spcPct val="120000"/>
              </a:lnSpc>
              <a:defRPr/>
            </a:pPr>
            <a:r>
              <a:rPr lang="fr-CH" sz="2000" kern="0" dirty="0">
                <a:solidFill>
                  <a:srgbClr val="404B56"/>
                </a:solidFill>
                <a:latin typeface="Frutiger 55 Roman" panose="00000400000000000000" pitchFamily="2" charset="0"/>
              </a:rPr>
              <a:t>	</a:t>
            </a:r>
          </a:p>
          <a:p>
            <a:pPr marL="342900" indent="-342900">
              <a:lnSpc>
                <a:spcPct val="120000"/>
              </a:lnSpc>
              <a:defRPr/>
            </a:pPr>
            <a:r>
              <a:rPr lang="fr-CH" sz="2000" kern="0" dirty="0">
                <a:solidFill>
                  <a:srgbClr val="404B56"/>
                </a:solidFill>
                <a:latin typeface="Frutiger 55 Roman" panose="00000400000000000000" pitchFamily="2" charset="0"/>
              </a:rPr>
              <a:t>	</a:t>
            </a:r>
          </a:p>
          <a:p>
            <a:pPr marL="342900" indent="-342900">
              <a:lnSpc>
                <a:spcPct val="120000"/>
              </a:lnSpc>
              <a:defRPr/>
            </a:pPr>
            <a:endParaRPr lang="fr-CH" sz="2000" kern="0" dirty="0">
              <a:solidFill>
                <a:srgbClr val="404B56"/>
              </a:solidFill>
              <a:latin typeface="Frutiger 55 Roman" panose="00000400000000000000" pitchFamily="2" charset="0"/>
            </a:endParaRPr>
          </a:p>
          <a:p>
            <a:pPr marL="342900" indent="-342900">
              <a:lnSpc>
                <a:spcPct val="120000"/>
              </a:lnSpc>
              <a:defRPr/>
            </a:pPr>
            <a:endParaRPr lang="fr-CH" sz="2000" kern="0" dirty="0">
              <a:solidFill>
                <a:srgbClr val="404B56"/>
              </a:solidFill>
              <a:latin typeface="Frutiger 55 Roman" panose="00000400000000000000" pitchFamily="2" charset="0"/>
            </a:endParaRPr>
          </a:p>
          <a:p>
            <a:pPr marL="342900" indent="-342900">
              <a:lnSpc>
                <a:spcPct val="120000"/>
              </a:lnSpc>
              <a:defRPr/>
            </a:pPr>
            <a:r>
              <a:rPr lang="fr-CH" sz="2000" kern="0" dirty="0">
                <a:solidFill>
                  <a:srgbClr val="404B56"/>
                </a:solidFill>
                <a:latin typeface="Frutiger 55 Roman" panose="00000400000000000000" pitchFamily="2" charset="0"/>
              </a:rPr>
              <a:t>			</a:t>
            </a:r>
          </a:p>
        </p:txBody>
      </p:sp>
      <p:pic>
        <p:nvPicPr>
          <p:cNvPr id="8" name="Imag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1256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ous-titre 2"/>
          <p:cNvSpPr txBox="1">
            <a:spLocks/>
          </p:cNvSpPr>
          <p:nvPr/>
        </p:nvSpPr>
        <p:spPr>
          <a:xfrm>
            <a:off x="2196269" y="92162"/>
            <a:ext cx="5678680" cy="50414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2000" dirty="0" err="1">
                <a:solidFill>
                  <a:schemeClr val="bg1"/>
                </a:solidFill>
                <a:latin typeface="Frutiger 45 Light" pitchFamily="2" charset="0"/>
                <a:cs typeface="Frutiger LT 55 Roman"/>
              </a:rPr>
              <a:t>Typical</a:t>
            </a:r>
            <a:r>
              <a:rPr lang="fr-FR" sz="2000" dirty="0">
                <a:solidFill>
                  <a:schemeClr val="bg1"/>
                </a:solidFill>
                <a:latin typeface="Frutiger 45 Light" pitchFamily="2" charset="0"/>
                <a:cs typeface="Frutiger LT 55 Roman"/>
              </a:rPr>
              <a:t> </a:t>
            </a:r>
            <a:r>
              <a:rPr lang="fr-FR" sz="2000" dirty="0" err="1">
                <a:solidFill>
                  <a:schemeClr val="bg1"/>
                </a:solidFill>
                <a:latin typeface="Frutiger 45 Light" pitchFamily="2" charset="0"/>
                <a:cs typeface="Frutiger LT 55 Roman"/>
              </a:rPr>
              <a:t>tasks</a:t>
            </a:r>
            <a:r>
              <a:rPr lang="fr-FR" sz="2000" dirty="0">
                <a:solidFill>
                  <a:schemeClr val="bg1"/>
                </a:solidFill>
                <a:latin typeface="Frutiger 45 Light" pitchFamily="2" charset="0"/>
                <a:cs typeface="Frutiger LT 55 Roman"/>
              </a:rPr>
              <a:t> of an Examiner at EPO</a:t>
            </a:r>
          </a:p>
        </p:txBody>
      </p:sp>
      <p:sp>
        <p:nvSpPr>
          <p:cNvPr id="7" name="Espace réservé du contenu 5"/>
          <p:cNvSpPr txBox="1">
            <a:spLocks/>
          </p:cNvSpPr>
          <p:nvPr/>
        </p:nvSpPr>
        <p:spPr bwMode="auto">
          <a:xfrm>
            <a:off x="683323" y="1485900"/>
            <a:ext cx="7559675" cy="4751388"/>
          </a:xfrm>
          <a:prstGeom prst="rect">
            <a:avLst/>
          </a:prstGeom>
          <a:noFill/>
          <a:ln w="9525">
            <a:noFill/>
            <a:miter lim="800000"/>
            <a:headEnd/>
            <a:tailEnd/>
          </a:ln>
        </p:spPr>
        <p:txBody>
          <a:bodyPr/>
          <a:lstStyle/>
          <a:p>
            <a:endParaRPr lang="fr-CH" dirty="0"/>
          </a:p>
          <a:p>
            <a:pPr marL="342900" lvl="0" indent="-342900">
              <a:buFont typeface="Wingdings" panose="05000000000000000000" pitchFamily="2" charset="2"/>
              <a:buChar char="§"/>
            </a:pPr>
            <a:r>
              <a:rPr lang="en-US" sz="2000" dirty="0">
                <a:latin typeface="Frutiger 55 Roman" panose="00000400000000000000" pitchFamily="2" charset="0"/>
              </a:rPr>
              <a:t>Reading the patent application.</a:t>
            </a:r>
          </a:p>
          <a:p>
            <a:pPr marL="342900" lvl="0" indent="-342900">
              <a:buFont typeface="Wingdings" panose="05000000000000000000" pitchFamily="2" charset="2"/>
              <a:buChar char="§"/>
            </a:pPr>
            <a:endParaRPr lang="en-US" sz="2000" dirty="0">
              <a:latin typeface="Frutiger 55 Roman" panose="00000400000000000000" pitchFamily="2" charset="0"/>
            </a:endParaRPr>
          </a:p>
          <a:p>
            <a:pPr marL="342900" lvl="0" indent="-342900">
              <a:buFont typeface="Wingdings" panose="05000000000000000000" pitchFamily="2" charset="2"/>
              <a:buChar char="§"/>
            </a:pPr>
            <a:r>
              <a:rPr lang="en-US" sz="2000" dirty="0">
                <a:latin typeface="Frutiger 55 Roman" panose="00000400000000000000" pitchFamily="2" charset="0"/>
              </a:rPr>
              <a:t>Searching in the prior art to retrieve similar inventions.</a:t>
            </a:r>
          </a:p>
          <a:p>
            <a:pPr marL="342900" lvl="0" indent="-342900">
              <a:buFont typeface="Wingdings" panose="05000000000000000000" pitchFamily="2" charset="2"/>
              <a:buChar char="§"/>
            </a:pPr>
            <a:endParaRPr lang="en-US" sz="2000" dirty="0">
              <a:latin typeface="Frutiger 55 Roman" panose="00000400000000000000" pitchFamily="2" charset="0"/>
            </a:endParaRPr>
          </a:p>
          <a:p>
            <a:pPr marL="342900" lvl="0" indent="-342900">
              <a:buFont typeface="Wingdings" panose="05000000000000000000" pitchFamily="2" charset="2"/>
              <a:buChar char="§"/>
            </a:pPr>
            <a:r>
              <a:rPr lang="en-US" sz="2000" dirty="0">
                <a:latin typeface="Frutiger 55 Roman" panose="00000400000000000000" pitchFamily="2" charset="0"/>
              </a:rPr>
              <a:t>Issuing written office actions to explain the objections.</a:t>
            </a:r>
          </a:p>
          <a:p>
            <a:pPr marL="342900" lvl="0" indent="-342900">
              <a:buFont typeface="Wingdings" panose="05000000000000000000" pitchFamily="2" charset="2"/>
              <a:buChar char="§"/>
            </a:pPr>
            <a:endParaRPr lang="en-US" sz="2000" kern="0" dirty="0">
              <a:solidFill>
                <a:srgbClr val="404B56"/>
              </a:solidFill>
              <a:latin typeface="Frutiger 55 Roman" panose="00000400000000000000" pitchFamily="2" charset="0"/>
            </a:endParaRPr>
          </a:p>
          <a:p>
            <a:pPr marL="342900" lvl="0" indent="-342900">
              <a:buFont typeface="Wingdings" panose="05000000000000000000" pitchFamily="2" charset="2"/>
              <a:buChar char="§"/>
            </a:pPr>
            <a:r>
              <a:rPr lang="en-US" sz="2000" kern="0" dirty="0">
                <a:latin typeface="Frutiger 55 Roman" panose="00000400000000000000" pitchFamily="2" charset="0"/>
              </a:rPr>
              <a:t>Granting patents if the issues raised have been solved</a:t>
            </a:r>
            <a:endParaRPr lang="en-US" sz="2000" dirty="0">
              <a:latin typeface="Frutiger 55 Roman" panose="00000400000000000000" pitchFamily="2" charset="0"/>
            </a:endParaRPr>
          </a:p>
          <a:p>
            <a:pPr marL="342900" lvl="0" indent="-342900">
              <a:buFont typeface="Wingdings" panose="05000000000000000000" pitchFamily="2" charset="2"/>
              <a:buChar char="§"/>
            </a:pPr>
            <a:endParaRPr lang="en-US" sz="2000" dirty="0">
              <a:latin typeface="Frutiger 55 Roman" panose="00000400000000000000" pitchFamily="2" charset="0"/>
            </a:endParaRPr>
          </a:p>
          <a:p>
            <a:pPr marL="342900" lvl="0" indent="-342900">
              <a:buFont typeface="Wingdings" panose="05000000000000000000" pitchFamily="2" charset="2"/>
              <a:buChar char="§"/>
            </a:pPr>
            <a:r>
              <a:rPr lang="en-US" sz="2000" dirty="0">
                <a:latin typeface="Frutiger 55 Roman" panose="00000400000000000000" pitchFamily="2" charset="0"/>
              </a:rPr>
              <a:t>Managing oppositions if the patent is contested </a:t>
            </a:r>
            <a:r>
              <a:rPr lang="fr-FR" sz="2000" dirty="0">
                <a:latin typeface="Frutiger 55 Roman" panose="00000400000000000000" pitchFamily="2" charset="0"/>
              </a:rPr>
              <a:t>	</a:t>
            </a:r>
          </a:p>
          <a:p>
            <a:pPr lvl="0"/>
            <a:endParaRPr lang="fr-FR" sz="2000" dirty="0">
              <a:latin typeface="Frutiger 55 Roman" panose="00000400000000000000" pitchFamily="2" charset="0"/>
            </a:endParaRPr>
          </a:p>
          <a:p>
            <a:pPr lvl="0"/>
            <a:endParaRPr lang="fr-FR" sz="2000" dirty="0">
              <a:latin typeface="Frutiger 55 Roman" panose="00000400000000000000" pitchFamily="2" charset="0"/>
            </a:endParaRPr>
          </a:p>
          <a:p>
            <a:pPr lvl="0"/>
            <a:endParaRPr lang="fr-FR" sz="2000" dirty="0">
              <a:latin typeface="Frutiger 55 Roman" panose="00000400000000000000" pitchFamily="2" charset="0"/>
            </a:endParaRPr>
          </a:p>
          <a:p>
            <a:pPr lvl="0"/>
            <a:endParaRPr lang="fr-CH" sz="2000" dirty="0">
              <a:latin typeface="Frutiger 55 Roman" panose="00000400000000000000" pitchFamily="2" charset="0"/>
            </a:endParaRPr>
          </a:p>
          <a:p>
            <a:pPr lvl="0"/>
            <a:endParaRPr lang="en-US" sz="2000" dirty="0">
              <a:latin typeface="Frutiger 55 Roman" panose="00000400000000000000" pitchFamily="2" charset="0"/>
            </a:endParaRPr>
          </a:p>
          <a:p>
            <a:pPr lvl="0"/>
            <a:br>
              <a:rPr lang="en-US" dirty="0"/>
            </a:br>
            <a:endParaRPr lang="fr-CH" sz="1500" kern="0" dirty="0">
              <a:solidFill>
                <a:srgbClr val="404B56"/>
              </a:solidFill>
              <a:latin typeface="Frutiger 55 Roman" pitchFamily="2" charset="0"/>
              <a:cs typeface="+mn-cs"/>
            </a:endParaRPr>
          </a:p>
        </p:txBody>
      </p:sp>
      <p:pic>
        <p:nvPicPr>
          <p:cNvPr id="8" name="Imag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0470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ous-titre 2"/>
          <p:cNvSpPr txBox="1">
            <a:spLocks/>
          </p:cNvSpPr>
          <p:nvPr/>
        </p:nvSpPr>
        <p:spPr>
          <a:xfrm>
            <a:off x="2196268" y="92162"/>
            <a:ext cx="6371469"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1800" dirty="0" err="1">
                <a:solidFill>
                  <a:schemeClr val="bg1"/>
                </a:solidFill>
                <a:latin typeface="Frutiger 45 Light" pitchFamily="2" charset="0"/>
                <a:cs typeface="Frutiger LT 55 Roman"/>
              </a:rPr>
              <a:t>Requirement</a:t>
            </a:r>
            <a:r>
              <a:rPr lang="fr-FR" sz="1800" dirty="0">
                <a:solidFill>
                  <a:schemeClr val="bg1"/>
                </a:solidFill>
                <a:latin typeface="Frutiger 45 Light" pitchFamily="2" charset="0"/>
                <a:cs typeface="Frutiger LT 55 Roman"/>
              </a:rPr>
              <a:t> to </a:t>
            </a:r>
            <a:r>
              <a:rPr lang="fr-FR" sz="1800" dirty="0" err="1">
                <a:solidFill>
                  <a:schemeClr val="bg1"/>
                </a:solidFill>
                <a:latin typeface="Frutiger 45 Light" pitchFamily="2" charset="0"/>
                <a:cs typeface="Frutiger LT 55 Roman"/>
              </a:rPr>
              <a:t>become</a:t>
            </a:r>
            <a:r>
              <a:rPr lang="fr-FR" sz="1800" dirty="0">
                <a:solidFill>
                  <a:schemeClr val="bg1"/>
                </a:solidFill>
                <a:latin typeface="Frutiger 45 Light" pitchFamily="2" charset="0"/>
                <a:cs typeface="Frutiger LT 55 Roman"/>
              </a:rPr>
              <a:t> a patent examiner  at the EPO</a:t>
            </a:r>
          </a:p>
        </p:txBody>
      </p:sp>
      <p:sp>
        <p:nvSpPr>
          <p:cNvPr id="7" name="Espace réservé du contenu 5"/>
          <p:cNvSpPr txBox="1">
            <a:spLocks/>
          </p:cNvSpPr>
          <p:nvPr/>
        </p:nvSpPr>
        <p:spPr bwMode="auto">
          <a:xfrm>
            <a:off x="1008063" y="1485900"/>
            <a:ext cx="7559675" cy="4751388"/>
          </a:xfrm>
          <a:prstGeom prst="rect">
            <a:avLst/>
          </a:prstGeom>
          <a:noFill/>
          <a:ln w="9525">
            <a:noFill/>
            <a:miter lim="800000"/>
            <a:headEnd/>
            <a:tailEnd/>
          </a:ln>
        </p:spPr>
        <p:txBody>
          <a:bodyPr/>
          <a:lstStyle/>
          <a:p>
            <a:endParaRPr lang="fr-CH" dirty="0"/>
          </a:p>
          <a:p>
            <a:pPr marL="342900" lvl="0" indent="-342900">
              <a:buFont typeface="Wingdings" panose="05000000000000000000" pitchFamily="2" charset="2"/>
              <a:buChar char="§"/>
            </a:pPr>
            <a:r>
              <a:rPr lang="en-US" sz="2000" dirty="0">
                <a:latin typeface="Frutiger 55 Roman" panose="00000400000000000000" pitchFamily="2" charset="0"/>
              </a:rPr>
              <a:t>Citizenship of one of the member States of the EPO.</a:t>
            </a:r>
          </a:p>
          <a:p>
            <a:pPr marL="342900" lvl="0" indent="-342900">
              <a:buFont typeface="Wingdings" panose="05000000000000000000" pitchFamily="2" charset="2"/>
              <a:buChar char="§"/>
            </a:pPr>
            <a:endParaRPr lang="fr-CH" sz="2000" dirty="0">
              <a:latin typeface="Frutiger 55 Roman" panose="00000400000000000000" pitchFamily="2" charset="0"/>
            </a:endParaRPr>
          </a:p>
          <a:p>
            <a:pPr marL="342900" lvl="0" indent="-342900">
              <a:buFont typeface="Wingdings" panose="05000000000000000000" pitchFamily="2" charset="2"/>
              <a:buChar char="§"/>
            </a:pPr>
            <a:r>
              <a:rPr lang="en-US" sz="2000" dirty="0">
                <a:latin typeface="Frutiger 55 Roman" panose="00000400000000000000" pitchFamily="2" charset="0"/>
              </a:rPr>
              <a:t>Diploma of completed university studies at Master’s level in physics, chemistry, engineering or natural sciences. </a:t>
            </a:r>
          </a:p>
          <a:p>
            <a:pPr lvl="0"/>
            <a:endParaRPr lang="en-US" sz="2000" dirty="0">
              <a:latin typeface="Frutiger 55 Roman" panose="00000400000000000000" pitchFamily="2" charset="0"/>
            </a:endParaRPr>
          </a:p>
          <a:p>
            <a:pPr marL="342900" lvl="0" indent="-342900">
              <a:buFont typeface="Wingdings" panose="05000000000000000000" pitchFamily="2" charset="2"/>
              <a:buChar char="§"/>
            </a:pPr>
            <a:r>
              <a:rPr lang="fr-CH" sz="2000" dirty="0">
                <a:latin typeface="Frutiger 55 Roman" panose="00000400000000000000" pitchFamily="2" charset="0"/>
              </a:rPr>
              <a:t>An </a:t>
            </a:r>
            <a:r>
              <a:rPr lang="en-US" sz="2000" dirty="0">
                <a:latin typeface="Frutiger 55 Roman" panose="00000400000000000000" pitchFamily="2" charset="0"/>
              </a:rPr>
              <a:t>excellent knowledge of one official language (English, French and German) and the ability to understand the other two. </a:t>
            </a:r>
            <a:br>
              <a:rPr lang="en-US" dirty="0"/>
            </a:br>
            <a:endParaRPr lang="fr-CH" sz="1500" kern="0" dirty="0">
              <a:solidFill>
                <a:srgbClr val="404B56"/>
              </a:solidFill>
              <a:latin typeface="Frutiger 55 Roman" pitchFamily="2" charset="0"/>
              <a:cs typeface="+mn-cs"/>
            </a:endParaRPr>
          </a:p>
        </p:txBody>
      </p:sp>
      <p:pic>
        <p:nvPicPr>
          <p:cNvPr id="8" name="Imag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4561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mage2.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Sous-titre 2"/>
          <p:cNvSpPr txBox="1">
            <a:spLocks/>
          </p:cNvSpPr>
          <p:nvPr/>
        </p:nvSpPr>
        <p:spPr>
          <a:xfrm>
            <a:off x="4592638" y="84537"/>
            <a:ext cx="3179762" cy="50414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fr-FR" sz="2000" dirty="0">
              <a:solidFill>
                <a:schemeClr val="bg1"/>
              </a:solidFill>
              <a:latin typeface="Frutiger LT 55 Roman"/>
              <a:cs typeface="Frutiger LT 55 Roman"/>
            </a:endParaRPr>
          </a:p>
        </p:txBody>
      </p:sp>
      <p:sp>
        <p:nvSpPr>
          <p:cNvPr id="8" name="Sous-titre 2"/>
          <p:cNvSpPr txBox="1">
            <a:spLocks/>
          </p:cNvSpPr>
          <p:nvPr/>
        </p:nvSpPr>
        <p:spPr>
          <a:xfrm>
            <a:off x="3794333" y="56160"/>
            <a:ext cx="4709749" cy="50414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2000" dirty="0" err="1">
                <a:solidFill>
                  <a:schemeClr val="bg1"/>
                </a:solidFill>
                <a:latin typeface="Frutiger 55 Roman" panose="00000400000000000000" pitchFamily="2" charset="0"/>
                <a:cs typeface="Frutiger LT 55 Roman"/>
              </a:rPr>
              <a:t>Previous</a:t>
            </a:r>
            <a:r>
              <a:rPr lang="fr-FR" sz="2000" dirty="0">
                <a:solidFill>
                  <a:schemeClr val="bg1"/>
                </a:solidFill>
                <a:latin typeface="Frutiger 55 Roman" panose="00000400000000000000" pitchFamily="2" charset="0"/>
                <a:cs typeface="Frutiger LT 55 Roman"/>
              </a:rPr>
              <a:t> </a:t>
            </a:r>
            <a:r>
              <a:rPr lang="fr-FR" sz="2000" dirty="0" err="1">
                <a:solidFill>
                  <a:schemeClr val="bg1"/>
                </a:solidFill>
                <a:latin typeface="Frutiger 55 Roman" panose="00000400000000000000" pitchFamily="2" charset="0"/>
                <a:cs typeface="Frutiger LT 55 Roman"/>
              </a:rPr>
              <a:t>explorers</a:t>
            </a:r>
            <a:endParaRPr lang="fr-FR" sz="2000" dirty="0">
              <a:solidFill>
                <a:schemeClr val="bg1"/>
              </a:solidFill>
              <a:latin typeface="Frutiger 55 Roman" panose="00000400000000000000" pitchFamily="2" charset="0"/>
              <a:cs typeface="Frutiger LT 55 Roman"/>
            </a:endParaRPr>
          </a:p>
        </p:txBody>
      </p:sp>
      <p:sp>
        <p:nvSpPr>
          <p:cNvPr id="7" name="Rectangle 3"/>
          <p:cNvSpPr txBox="1">
            <a:spLocks noChangeArrowheads="1"/>
          </p:cNvSpPr>
          <p:nvPr/>
        </p:nvSpPr>
        <p:spPr>
          <a:xfrm>
            <a:off x="5870959" y="4597637"/>
            <a:ext cx="3025213" cy="1709159"/>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defRPr/>
            </a:pPr>
            <a:r>
              <a:rPr lang="fr-CH" sz="2800" dirty="0">
                <a:solidFill>
                  <a:schemeClr val="bg1"/>
                </a:solidFill>
                <a:latin typeface="Frutiger 55 Roman" panose="00000400000000000000" pitchFamily="2" charset="0"/>
              </a:rPr>
              <a:t>The </a:t>
            </a:r>
            <a:r>
              <a:rPr lang="fr-CH" sz="2800" dirty="0" err="1">
                <a:solidFill>
                  <a:schemeClr val="bg1"/>
                </a:solidFill>
                <a:latin typeface="Frutiger 55 Roman" panose="00000400000000000000" pitchFamily="2" charset="0"/>
              </a:rPr>
              <a:t>government</a:t>
            </a:r>
            <a:r>
              <a:rPr lang="fr-CH" sz="2800" dirty="0">
                <a:solidFill>
                  <a:schemeClr val="bg1"/>
                </a:solidFill>
                <a:latin typeface="Frutiger 55 Roman" panose="00000400000000000000" pitchFamily="2" charset="0"/>
              </a:rPr>
              <a:t> </a:t>
            </a:r>
            <a:r>
              <a:rPr lang="fr-CH" sz="2800" dirty="0" err="1">
                <a:solidFill>
                  <a:schemeClr val="bg1"/>
                </a:solidFill>
                <a:latin typeface="Frutiger 55 Roman" panose="00000400000000000000" pitchFamily="2" charset="0"/>
              </a:rPr>
              <a:t>grant</a:t>
            </a:r>
            <a:r>
              <a:rPr lang="fr-CH" sz="2800" dirty="0">
                <a:solidFill>
                  <a:schemeClr val="bg1"/>
                </a:solidFill>
                <a:latin typeface="Frutiger 55 Roman" panose="00000400000000000000" pitchFamily="2" charset="0"/>
              </a:rPr>
              <a:t> claims for the exploitation of the new </a:t>
            </a:r>
            <a:r>
              <a:rPr lang="fr-CH" sz="2800" dirty="0" err="1">
                <a:solidFill>
                  <a:schemeClr val="bg1"/>
                </a:solidFill>
                <a:latin typeface="Frutiger 55 Roman" panose="00000400000000000000" pitchFamily="2" charset="0"/>
              </a:rPr>
              <a:t>territories</a:t>
            </a:r>
            <a:endParaRPr lang="fr-CH" sz="2000" dirty="0">
              <a:solidFill>
                <a:schemeClr val="bg1"/>
              </a:solidFill>
            </a:endParaRPr>
          </a:p>
        </p:txBody>
      </p:sp>
      <p:pic>
        <p:nvPicPr>
          <p:cNvPr id="9" name="Picture 15" descr="Columbus-14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17847"/>
            <a:ext cx="9143999" cy="607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000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ous-titre 2"/>
          <p:cNvSpPr txBox="1">
            <a:spLocks/>
          </p:cNvSpPr>
          <p:nvPr/>
        </p:nvSpPr>
        <p:spPr>
          <a:xfrm>
            <a:off x="2196269" y="92162"/>
            <a:ext cx="5678680" cy="50414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2000" dirty="0" err="1">
                <a:solidFill>
                  <a:schemeClr val="bg1"/>
                </a:solidFill>
                <a:latin typeface="Frutiger 45 Light" pitchFamily="2" charset="0"/>
                <a:cs typeface="Frutiger LT 55 Roman"/>
              </a:rPr>
              <a:t>Internal</a:t>
            </a:r>
            <a:r>
              <a:rPr lang="fr-FR" sz="2000" dirty="0">
                <a:solidFill>
                  <a:schemeClr val="bg1"/>
                </a:solidFill>
                <a:latin typeface="Frutiger 45 Light" pitchFamily="2" charset="0"/>
                <a:cs typeface="Frutiger LT 55 Roman"/>
              </a:rPr>
              <a:t> formation at the EPO</a:t>
            </a:r>
          </a:p>
        </p:txBody>
      </p:sp>
      <p:sp>
        <p:nvSpPr>
          <p:cNvPr id="7" name="Espace réservé du contenu 5"/>
          <p:cNvSpPr txBox="1">
            <a:spLocks/>
          </p:cNvSpPr>
          <p:nvPr/>
        </p:nvSpPr>
        <p:spPr bwMode="auto">
          <a:xfrm>
            <a:off x="1008063" y="1485900"/>
            <a:ext cx="7559675" cy="4751388"/>
          </a:xfrm>
          <a:prstGeom prst="rect">
            <a:avLst/>
          </a:prstGeom>
          <a:noFill/>
          <a:ln w="9525">
            <a:noFill/>
            <a:miter lim="800000"/>
            <a:headEnd/>
            <a:tailEnd/>
          </a:ln>
        </p:spPr>
        <p:txBody>
          <a:bodyPr/>
          <a:lstStyle/>
          <a:p>
            <a:endParaRPr lang="fr-CH" dirty="0"/>
          </a:p>
          <a:p>
            <a:r>
              <a:rPr lang="en-US" sz="2000" dirty="0">
                <a:latin typeface="Frutiger 55 Roman" panose="00000400000000000000" pitchFamily="2" charset="0"/>
              </a:rPr>
              <a:t>The EPO provides a two-year training program for newly recruited examiners:</a:t>
            </a:r>
          </a:p>
          <a:p>
            <a:endParaRPr lang="fr-CH" sz="2000" dirty="0">
              <a:latin typeface="Frutiger 55 Roman" panose="00000400000000000000" pitchFamily="2" charset="0"/>
            </a:endParaRPr>
          </a:p>
          <a:p>
            <a:pPr marL="342900" lvl="0" indent="-342900">
              <a:buFont typeface="Wingdings" panose="05000000000000000000" pitchFamily="2" charset="2"/>
              <a:buChar char="§"/>
            </a:pPr>
            <a:r>
              <a:rPr lang="en-US" sz="2000" dirty="0">
                <a:latin typeface="Frutiger 55 Roman" panose="00000400000000000000" pitchFamily="2" charset="0"/>
              </a:rPr>
              <a:t>Classroom (computer tools, databases, search methods).</a:t>
            </a:r>
          </a:p>
          <a:p>
            <a:pPr marL="342900" indent="-342900">
              <a:buFont typeface="Wingdings" panose="05000000000000000000" pitchFamily="2" charset="2"/>
              <a:buChar char="§"/>
            </a:pPr>
            <a:r>
              <a:rPr lang="fr-CH" sz="2000" dirty="0">
                <a:latin typeface="Frutiger 55 Roman" panose="00000400000000000000" pitchFamily="2" charset="0"/>
              </a:rPr>
              <a:t>Legal and </a:t>
            </a:r>
            <a:r>
              <a:rPr lang="fr-CH" sz="2000" dirty="0" err="1">
                <a:latin typeface="Frutiger 55 Roman" panose="00000400000000000000" pitchFamily="2" charset="0"/>
              </a:rPr>
              <a:t>practical</a:t>
            </a:r>
            <a:r>
              <a:rPr lang="fr-CH" sz="2000" dirty="0">
                <a:latin typeface="Frutiger 55 Roman" panose="00000400000000000000" pitchFamily="2" charset="0"/>
              </a:rPr>
              <a:t> expertise.</a:t>
            </a:r>
          </a:p>
          <a:p>
            <a:pPr marL="342900" lvl="0" indent="-342900">
              <a:buFont typeface="Wingdings" panose="05000000000000000000" pitchFamily="2" charset="2"/>
              <a:buChar char="§"/>
            </a:pPr>
            <a:r>
              <a:rPr lang="en-US" sz="2000" dirty="0">
                <a:latin typeface="Frutiger 55 Roman" panose="00000400000000000000" pitchFamily="2" charset="0"/>
              </a:rPr>
              <a:t>Guided learning with a personally assigned coach. </a:t>
            </a:r>
          </a:p>
          <a:p>
            <a:pPr marL="342900" lvl="0" indent="-342900">
              <a:buFont typeface="Wingdings" panose="05000000000000000000" pitchFamily="2" charset="2"/>
              <a:buChar char="§"/>
            </a:pPr>
            <a:r>
              <a:rPr lang="en-US" sz="2000" dirty="0">
                <a:latin typeface="Frutiger 55 Roman" panose="00000400000000000000" pitchFamily="2" charset="0"/>
              </a:rPr>
              <a:t>Language skills. </a:t>
            </a:r>
          </a:p>
          <a:p>
            <a:pPr marL="342900" lvl="0" indent="-342900">
              <a:buFont typeface="Wingdings" panose="05000000000000000000" pitchFamily="2" charset="2"/>
              <a:buChar char="§"/>
            </a:pPr>
            <a:r>
              <a:rPr lang="en-US" sz="2000" dirty="0">
                <a:latin typeface="Frutiger 55 Roman" panose="00000400000000000000" pitchFamily="2" charset="0"/>
              </a:rPr>
              <a:t>Work on real-life patents.</a:t>
            </a:r>
            <a:br>
              <a:rPr lang="en-US" b="1" dirty="0"/>
            </a:br>
            <a:br>
              <a:rPr lang="en-US" dirty="0"/>
            </a:br>
            <a:endParaRPr lang="fr-CH" sz="1500" kern="0" dirty="0">
              <a:solidFill>
                <a:srgbClr val="404B56"/>
              </a:solidFill>
              <a:latin typeface="Frutiger 55 Roman" pitchFamily="2" charset="0"/>
              <a:cs typeface="+mn-cs"/>
            </a:endParaRPr>
          </a:p>
        </p:txBody>
      </p:sp>
      <p:pic>
        <p:nvPicPr>
          <p:cNvPr id="8" name="Imag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5671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mage3.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Image 3"/>
          <p:cNvPicPr>
            <a:picLocks noChangeAspect="1"/>
          </p:cNvPicPr>
          <p:nvPr/>
        </p:nvPicPr>
        <p:blipFill>
          <a:blip r:embed="rId4"/>
          <a:stretch>
            <a:fillRect/>
          </a:stretch>
        </p:blipFill>
        <p:spPr>
          <a:xfrm>
            <a:off x="0" y="724778"/>
            <a:ext cx="9144000" cy="4861035"/>
          </a:xfrm>
          <a:prstGeom prst="rect">
            <a:avLst/>
          </a:prstGeom>
        </p:spPr>
      </p:pic>
      <p:sp>
        <p:nvSpPr>
          <p:cNvPr id="11" name="Rectangle 3"/>
          <p:cNvSpPr>
            <a:spLocks noGrp="1" noChangeArrowheads="1"/>
          </p:cNvSpPr>
          <p:nvPr>
            <p:ph idx="1"/>
          </p:nvPr>
        </p:nvSpPr>
        <p:spPr>
          <a:xfrm>
            <a:off x="602807" y="3394353"/>
            <a:ext cx="7678737" cy="2916238"/>
          </a:xfrm>
        </p:spPr>
        <p:txBody>
          <a:bodyPr>
            <a:normAutofit fontScale="85000" lnSpcReduction="20000"/>
          </a:bodyPr>
          <a:lstStyle/>
          <a:p>
            <a:pPr marL="271463" indent="-271463">
              <a:buFontTx/>
              <a:buNone/>
              <a:defRPr/>
            </a:pPr>
            <a:endParaRPr lang="en-GB" altLang="fr-FR" sz="1800" dirty="0">
              <a:latin typeface="Frutiger 55 Roman" panose="00000400000000000000" pitchFamily="2" charset="0"/>
            </a:endParaRPr>
          </a:p>
          <a:p>
            <a:pPr marL="271463" indent="-271463">
              <a:buFontTx/>
              <a:buNone/>
              <a:defRPr/>
            </a:pPr>
            <a:endParaRPr lang="en-GB" altLang="fr-FR" sz="1800" dirty="0">
              <a:latin typeface="Frutiger 55 Roman" panose="00000400000000000000" pitchFamily="2" charset="0"/>
            </a:endParaRPr>
          </a:p>
          <a:p>
            <a:pPr marL="271463" indent="-271463">
              <a:buFontTx/>
              <a:buNone/>
              <a:defRPr/>
            </a:pPr>
            <a:endParaRPr lang="en-GB" altLang="fr-FR" sz="1800" dirty="0">
              <a:latin typeface="Frutiger 55 Roman" panose="00000400000000000000" pitchFamily="2" charset="0"/>
            </a:endParaRPr>
          </a:p>
          <a:p>
            <a:pPr marL="271463" indent="-271463">
              <a:buFontTx/>
              <a:buNone/>
              <a:defRPr/>
            </a:pPr>
            <a:endParaRPr lang="en-GB" altLang="fr-FR" sz="1800" dirty="0">
              <a:latin typeface="Frutiger 55 Roman" panose="00000400000000000000" pitchFamily="2" charset="0"/>
            </a:endParaRPr>
          </a:p>
          <a:p>
            <a:pPr marL="0" indent="0">
              <a:buFontTx/>
              <a:buNone/>
              <a:defRPr/>
            </a:pPr>
            <a:r>
              <a:rPr lang="en-GB" altLang="fr-FR" sz="1800" dirty="0">
                <a:latin typeface="Frutiger 55 Roman" panose="00000400000000000000" pitchFamily="2" charset="0"/>
              </a:rPr>
              <a:t>	Av. J.-J. Rousseau 4									</a:t>
            </a:r>
            <a:r>
              <a:rPr lang="fr-CH" sz="1800" dirty="0" err="1">
                <a:latin typeface="Frutiger 55 Roman" panose="00000400000000000000" pitchFamily="2" charset="0"/>
              </a:rPr>
              <a:t>Nordstrasse</a:t>
            </a:r>
            <a:r>
              <a:rPr lang="fr-CH" sz="1800" dirty="0">
                <a:latin typeface="Frutiger 55 Roman" panose="00000400000000000000" pitchFamily="2" charset="0"/>
              </a:rPr>
              <a:t> 9</a:t>
            </a:r>
            <a:endParaRPr lang="en-GB" altLang="fr-FR" sz="1800" dirty="0">
              <a:latin typeface="Frutiger 55 Roman" panose="00000400000000000000" pitchFamily="2" charset="0"/>
            </a:endParaRPr>
          </a:p>
          <a:p>
            <a:pPr marL="271463" indent="-271463">
              <a:buFontTx/>
              <a:buNone/>
              <a:defRPr/>
            </a:pPr>
            <a:r>
              <a:rPr lang="en-GB" altLang="fr-FR" sz="1800" dirty="0">
                <a:latin typeface="Frutiger 55 Roman" panose="00000400000000000000" pitchFamily="2" charset="0"/>
              </a:rPr>
              <a:t>		CH 2001 </a:t>
            </a:r>
            <a:r>
              <a:rPr lang="en-GB" altLang="fr-FR" sz="1800" u="sng" dirty="0">
                <a:latin typeface="Frutiger 55 Roman" panose="00000400000000000000" pitchFamily="2" charset="0"/>
              </a:rPr>
              <a:t>Neuchâtel</a:t>
            </a:r>
            <a:r>
              <a:rPr lang="en-GB" altLang="fr-FR" sz="1800" dirty="0">
                <a:latin typeface="Frutiger 55 Roman" panose="00000400000000000000" pitchFamily="2" charset="0"/>
              </a:rPr>
              <a:t>									CH 8006 </a:t>
            </a:r>
            <a:r>
              <a:rPr lang="en-GB" altLang="fr-FR" sz="1800" u="sng" dirty="0">
                <a:latin typeface="Frutiger 55 Roman" panose="00000400000000000000" pitchFamily="2" charset="0"/>
              </a:rPr>
              <a:t>Zürich</a:t>
            </a:r>
            <a:r>
              <a:rPr lang="en-GB" altLang="fr-FR" sz="1800" dirty="0">
                <a:latin typeface="Frutiger 55 Roman" panose="00000400000000000000" pitchFamily="2" charset="0"/>
              </a:rPr>
              <a:t>	</a:t>
            </a:r>
          </a:p>
          <a:p>
            <a:pPr marL="271463" indent="-271463">
              <a:buFontTx/>
              <a:buNone/>
              <a:defRPr/>
            </a:pPr>
            <a:r>
              <a:rPr lang="en-GB" altLang="fr-FR" sz="1800" dirty="0">
                <a:latin typeface="Frutiger 55 Roman" panose="00000400000000000000" pitchFamily="2" charset="0"/>
              </a:rPr>
              <a:t>		</a:t>
            </a:r>
            <a:r>
              <a:rPr lang="de-DE" altLang="fr-FR" sz="1800" dirty="0">
                <a:latin typeface="Frutiger 55 Roman" panose="00000400000000000000" pitchFamily="2" charset="0"/>
              </a:rPr>
              <a:t>+41-32-7271427 									+41-44-2673919</a:t>
            </a:r>
            <a:endParaRPr lang="en-GB" altLang="fr-FR" sz="1800" dirty="0">
              <a:latin typeface="Frutiger 55 Roman" panose="00000400000000000000" pitchFamily="2" charset="0"/>
            </a:endParaRPr>
          </a:p>
          <a:p>
            <a:pPr marL="271463" indent="-271463" algn="ctr">
              <a:buFontTx/>
              <a:buNone/>
              <a:defRPr/>
            </a:pPr>
            <a:endParaRPr lang="en-GB" altLang="fr-FR" sz="1600" dirty="0">
              <a:latin typeface="Frutiger 55 Roman" panose="00000400000000000000" pitchFamily="2" charset="0"/>
            </a:endParaRPr>
          </a:p>
          <a:p>
            <a:pPr marL="271463" indent="-271463" algn="ctr">
              <a:buFontTx/>
              <a:buNone/>
              <a:defRPr/>
            </a:pPr>
            <a:endParaRPr lang="en-GB" altLang="fr-FR" sz="1600" dirty="0">
              <a:latin typeface="Frutiger 55 Roman" panose="00000400000000000000" pitchFamily="2" charset="0"/>
            </a:endParaRPr>
          </a:p>
          <a:p>
            <a:pPr marL="271463" indent="-271463" algn="ctr">
              <a:buFontTx/>
              <a:buNone/>
              <a:defRPr/>
            </a:pPr>
            <a:endParaRPr lang="en-GB" altLang="fr-FR" sz="1600" dirty="0">
              <a:latin typeface="Frutiger 55 Roman" panose="00000400000000000000" pitchFamily="2" charset="0"/>
            </a:endParaRPr>
          </a:p>
          <a:p>
            <a:pPr marL="271463" indent="-271463" algn="ctr">
              <a:buFontTx/>
              <a:buNone/>
              <a:defRPr/>
            </a:pPr>
            <a:endParaRPr lang="en-GB" altLang="fr-FR" sz="1600" dirty="0">
              <a:latin typeface="Frutiger 55 Roman" panose="00000400000000000000" pitchFamily="2" charset="0"/>
            </a:endParaRPr>
          </a:p>
          <a:p>
            <a:pPr marL="271463" indent="-271463" algn="ctr">
              <a:buFontTx/>
              <a:buNone/>
              <a:defRPr/>
            </a:pPr>
            <a:r>
              <a:rPr lang="en-GB" altLang="fr-FR" sz="1600" dirty="0">
                <a:latin typeface="Frutiger 55 Roman" panose="00000400000000000000" pitchFamily="2" charset="0"/>
              </a:rPr>
              <a:t>www.patentattorneys.ch</a:t>
            </a:r>
          </a:p>
        </p:txBody>
      </p:sp>
      <p:sp>
        <p:nvSpPr>
          <p:cNvPr id="13" name="Sous-titre 2"/>
          <p:cNvSpPr txBox="1">
            <a:spLocks/>
          </p:cNvSpPr>
          <p:nvPr/>
        </p:nvSpPr>
        <p:spPr>
          <a:xfrm>
            <a:off x="3631720" y="84537"/>
            <a:ext cx="5365631"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err="1">
                <a:solidFill>
                  <a:schemeClr val="bg1"/>
                </a:solidFill>
                <a:latin typeface="Frutiger 45 Light" pitchFamily="2" charset="0"/>
                <a:cs typeface="Frutiger LT 55 Roman"/>
              </a:rPr>
              <a:t>Thanks</a:t>
            </a:r>
            <a:r>
              <a:rPr lang="fr-CH" sz="2000" dirty="0">
                <a:solidFill>
                  <a:schemeClr val="bg1"/>
                </a:solidFill>
                <a:latin typeface="Frutiger 45 Light" pitchFamily="2" charset="0"/>
                <a:cs typeface="Frutiger LT 55 Roman"/>
              </a:rPr>
              <a:t> for </a:t>
            </a:r>
            <a:r>
              <a:rPr lang="fr-CH" sz="2000" dirty="0" err="1">
                <a:solidFill>
                  <a:schemeClr val="bg1"/>
                </a:solidFill>
                <a:latin typeface="Frutiger 45 Light" pitchFamily="2" charset="0"/>
                <a:cs typeface="Frutiger LT 55 Roman"/>
              </a:rPr>
              <a:t>your</a:t>
            </a:r>
            <a:r>
              <a:rPr lang="fr-CH" sz="2000" dirty="0">
                <a:solidFill>
                  <a:schemeClr val="bg1"/>
                </a:solidFill>
                <a:latin typeface="Frutiger 45 Light" pitchFamily="2" charset="0"/>
                <a:cs typeface="Frutiger LT 55 Roman"/>
              </a:rPr>
              <a:t> attention !</a:t>
            </a:r>
          </a:p>
        </p:txBody>
      </p:sp>
      <p:pic>
        <p:nvPicPr>
          <p:cNvPr id="6" name="Imag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67738" y="6310591"/>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5337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mage2.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Sous-titre 2"/>
          <p:cNvSpPr txBox="1">
            <a:spLocks/>
          </p:cNvSpPr>
          <p:nvPr/>
        </p:nvSpPr>
        <p:spPr>
          <a:xfrm>
            <a:off x="4592638" y="84537"/>
            <a:ext cx="3179762" cy="50414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fr-FR" sz="2000" dirty="0">
              <a:solidFill>
                <a:schemeClr val="bg1"/>
              </a:solidFill>
              <a:latin typeface="Frutiger LT 55 Roman"/>
              <a:cs typeface="Frutiger LT 55 Roman"/>
            </a:endParaRPr>
          </a:p>
        </p:txBody>
      </p:sp>
      <p:sp>
        <p:nvSpPr>
          <p:cNvPr id="8" name="Sous-titre 2"/>
          <p:cNvSpPr txBox="1">
            <a:spLocks/>
          </p:cNvSpPr>
          <p:nvPr/>
        </p:nvSpPr>
        <p:spPr>
          <a:xfrm>
            <a:off x="3794333" y="56160"/>
            <a:ext cx="4709749" cy="50414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2000" dirty="0" err="1">
                <a:solidFill>
                  <a:schemeClr val="bg1"/>
                </a:solidFill>
                <a:latin typeface="Frutiger 55 Roman" panose="00000400000000000000" pitchFamily="2" charset="0"/>
                <a:cs typeface="Frutiger LT 55 Roman"/>
              </a:rPr>
              <a:t>Awarding</a:t>
            </a:r>
            <a:r>
              <a:rPr lang="fr-FR" sz="2000" dirty="0">
                <a:solidFill>
                  <a:schemeClr val="bg1"/>
                </a:solidFill>
                <a:latin typeface="Frutiger 55 Roman" panose="00000400000000000000" pitchFamily="2" charset="0"/>
                <a:cs typeface="Frutiger LT 55 Roman"/>
              </a:rPr>
              <a:t> the </a:t>
            </a:r>
            <a:r>
              <a:rPr lang="fr-FR" sz="2000" dirty="0" err="1">
                <a:solidFill>
                  <a:schemeClr val="bg1"/>
                </a:solidFill>
                <a:latin typeface="Frutiger 55 Roman" panose="00000400000000000000" pitchFamily="2" charset="0"/>
                <a:cs typeface="Frutiger LT 55 Roman"/>
              </a:rPr>
              <a:t>explorers</a:t>
            </a:r>
            <a:r>
              <a:rPr lang="fr-FR" sz="2000" dirty="0">
                <a:solidFill>
                  <a:schemeClr val="bg1"/>
                </a:solidFill>
                <a:latin typeface="Frutiger 55 Roman" panose="00000400000000000000" pitchFamily="2" charset="0"/>
                <a:cs typeface="Frutiger LT 55 Roman"/>
              </a:rPr>
              <a:t> for </a:t>
            </a:r>
            <a:r>
              <a:rPr lang="fr-FR" sz="2000" dirty="0" err="1">
                <a:solidFill>
                  <a:schemeClr val="bg1"/>
                </a:solidFill>
                <a:latin typeface="Frutiger 55 Roman" panose="00000400000000000000" pitchFamily="2" charset="0"/>
                <a:cs typeface="Frutiger LT 55 Roman"/>
              </a:rPr>
              <a:t>their</a:t>
            </a:r>
            <a:r>
              <a:rPr lang="fr-FR" sz="2000" dirty="0">
                <a:solidFill>
                  <a:schemeClr val="bg1"/>
                </a:solidFill>
                <a:latin typeface="Frutiger 55 Roman" panose="00000400000000000000" pitchFamily="2" charset="0"/>
                <a:cs typeface="Frutiger LT 55 Roman"/>
              </a:rPr>
              <a:t> </a:t>
            </a:r>
            <a:r>
              <a:rPr lang="fr-FR" sz="2000" dirty="0" err="1">
                <a:solidFill>
                  <a:schemeClr val="bg1"/>
                </a:solidFill>
                <a:latin typeface="Frutiger 55 Roman" panose="00000400000000000000" pitchFamily="2" charset="0"/>
                <a:cs typeface="Frutiger LT 55 Roman"/>
              </a:rPr>
              <a:t>risks</a:t>
            </a:r>
            <a:endParaRPr lang="fr-FR" sz="2000" dirty="0">
              <a:solidFill>
                <a:schemeClr val="bg1"/>
              </a:solidFill>
              <a:latin typeface="Frutiger 55 Roman" panose="00000400000000000000" pitchFamily="2" charset="0"/>
              <a:cs typeface="Frutiger LT 55 Roman"/>
            </a:endParaRPr>
          </a:p>
        </p:txBody>
      </p:sp>
      <p:pic>
        <p:nvPicPr>
          <p:cNvPr id="6" name="Imag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73214"/>
            <a:ext cx="9144000" cy="6184786"/>
          </a:xfrm>
          <a:prstGeom prst="rect">
            <a:avLst/>
          </a:prstGeom>
        </p:spPr>
      </p:pic>
      <p:sp>
        <p:nvSpPr>
          <p:cNvPr id="7" name="Rectangle 3"/>
          <p:cNvSpPr txBox="1">
            <a:spLocks noChangeArrowheads="1"/>
          </p:cNvSpPr>
          <p:nvPr/>
        </p:nvSpPr>
        <p:spPr>
          <a:xfrm>
            <a:off x="5870959" y="4597637"/>
            <a:ext cx="3025213" cy="1709159"/>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defRPr/>
            </a:pPr>
            <a:r>
              <a:rPr lang="fr-CH" sz="2800" dirty="0">
                <a:solidFill>
                  <a:schemeClr val="bg1"/>
                </a:solidFill>
                <a:latin typeface="Frutiger 55 Roman" panose="00000400000000000000" pitchFamily="2" charset="0"/>
              </a:rPr>
              <a:t>The </a:t>
            </a:r>
            <a:r>
              <a:rPr lang="fr-CH" sz="2800" dirty="0" err="1">
                <a:solidFill>
                  <a:schemeClr val="bg1"/>
                </a:solidFill>
                <a:latin typeface="Frutiger 55 Roman" panose="00000400000000000000" pitchFamily="2" charset="0"/>
              </a:rPr>
              <a:t>government</a:t>
            </a:r>
            <a:r>
              <a:rPr lang="fr-CH" sz="2800" dirty="0">
                <a:solidFill>
                  <a:schemeClr val="bg1"/>
                </a:solidFill>
                <a:latin typeface="Frutiger 55 Roman" panose="00000400000000000000" pitchFamily="2" charset="0"/>
              </a:rPr>
              <a:t> </a:t>
            </a:r>
            <a:r>
              <a:rPr lang="fr-CH" sz="2800" dirty="0" err="1">
                <a:solidFill>
                  <a:schemeClr val="bg1"/>
                </a:solidFill>
                <a:latin typeface="Frutiger 55 Roman" panose="00000400000000000000" pitchFamily="2" charset="0"/>
              </a:rPr>
              <a:t>grant</a:t>
            </a:r>
            <a:r>
              <a:rPr lang="fr-CH" sz="2800" dirty="0">
                <a:solidFill>
                  <a:schemeClr val="bg1"/>
                </a:solidFill>
                <a:latin typeface="Frutiger 55 Roman" panose="00000400000000000000" pitchFamily="2" charset="0"/>
              </a:rPr>
              <a:t> claims for the exploitation of the new </a:t>
            </a:r>
            <a:r>
              <a:rPr lang="fr-CH" sz="2800" dirty="0" err="1">
                <a:solidFill>
                  <a:schemeClr val="bg1"/>
                </a:solidFill>
                <a:latin typeface="Frutiger 55 Roman" panose="00000400000000000000" pitchFamily="2" charset="0"/>
              </a:rPr>
              <a:t>territories</a:t>
            </a:r>
            <a:endParaRPr lang="fr-CH" sz="2000" dirty="0">
              <a:solidFill>
                <a:schemeClr val="bg1"/>
              </a:solidFill>
            </a:endParaRPr>
          </a:p>
        </p:txBody>
      </p:sp>
    </p:spTree>
    <p:extLst>
      <p:ext uri="{BB962C8B-B14F-4D97-AF65-F5344CB8AC3E}">
        <p14:creationId xmlns:p14="http://schemas.microsoft.com/office/powerpoint/2010/main" val="830024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mage2.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Sous-titre 2"/>
          <p:cNvSpPr txBox="1">
            <a:spLocks/>
          </p:cNvSpPr>
          <p:nvPr/>
        </p:nvSpPr>
        <p:spPr>
          <a:xfrm>
            <a:off x="4592638" y="84537"/>
            <a:ext cx="3179762" cy="50414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fr-FR" sz="2000" dirty="0">
              <a:solidFill>
                <a:schemeClr val="bg1"/>
              </a:solidFill>
              <a:latin typeface="Frutiger LT 55 Roman"/>
              <a:cs typeface="Frutiger LT 55 Roman"/>
            </a:endParaRPr>
          </a:p>
        </p:txBody>
      </p:sp>
      <p:sp>
        <p:nvSpPr>
          <p:cNvPr id="8" name="Sous-titre 2"/>
          <p:cNvSpPr txBox="1">
            <a:spLocks/>
          </p:cNvSpPr>
          <p:nvPr/>
        </p:nvSpPr>
        <p:spPr>
          <a:xfrm>
            <a:off x="6340979" y="56160"/>
            <a:ext cx="2163103" cy="50414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2000" dirty="0">
                <a:solidFill>
                  <a:schemeClr val="bg1"/>
                </a:solidFill>
                <a:latin typeface="Frutiger 55 Roman" panose="00000400000000000000" pitchFamily="2" charset="0"/>
                <a:cs typeface="Frutiger LT 55 Roman"/>
              </a:rPr>
              <a:t>New </a:t>
            </a:r>
            <a:r>
              <a:rPr lang="fr-FR" sz="2000" dirty="0" err="1">
                <a:solidFill>
                  <a:schemeClr val="bg1"/>
                </a:solidFill>
                <a:latin typeface="Frutiger 55 Roman" panose="00000400000000000000" pitchFamily="2" charset="0"/>
                <a:cs typeface="Frutiger LT 55 Roman"/>
              </a:rPr>
              <a:t>explorers</a:t>
            </a:r>
            <a:endParaRPr lang="fr-FR" sz="2000" dirty="0">
              <a:solidFill>
                <a:schemeClr val="bg1"/>
              </a:solidFill>
              <a:latin typeface="Frutiger 55 Roman" panose="00000400000000000000" pitchFamily="2" charset="0"/>
              <a:cs typeface="Frutiger LT 55 Roman"/>
            </a:endParaRPr>
          </a:p>
        </p:txBody>
      </p:sp>
      <p:sp>
        <p:nvSpPr>
          <p:cNvPr id="7" name="Rectangle 3"/>
          <p:cNvSpPr txBox="1">
            <a:spLocks noChangeArrowheads="1"/>
          </p:cNvSpPr>
          <p:nvPr/>
        </p:nvSpPr>
        <p:spPr>
          <a:xfrm>
            <a:off x="5870959" y="4597637"/>
            <a:ext cx="3025213" cy="1709159"/>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defRPr/>
            </a:pPr>
            <a:r>
              <a:rPr lang="fr-CH" sz="2800" dirty="0">
                <a:solidFill>
                  <a:schemeClr val="bg1"/>
                </a:solidFill>
                <a:latin typeface="Frutiger 55 Roman" panose="00000400000000000000" pitchFamily="2" charset="0"/>
              </a:rPr>
              <a:t>The </a:t>
            </a:r>
            <a:r>
              <a:rPr lang="fr-CH" sz="2800" dirty="0" err="1">
                <a:solidFill>
                  <a:schemeClr val="bg1"/>
                </a:solidFill>
                <a:latin typeface="Frutiger 55 Roman" panose="00000400000000000000" pitchFamily="2" charset="0"/>
              </a:rPr>
              <a:t>government</a:t>
            </a:r>
            <a:r>
              <a:rPr lang="fr-CH" sz="2800" dirty="0">
                <a:solidFill>
                  <a:schemeClr val="bg1"/>
                </a:solidFill>
                <a:latin typeface="Frutiger 55 Roman" panose="00000400000000000000" pitchFamily="2" charset="0"/>
              </a:rPr>
              <a:t> </a:t>
            </a:r>
            <a:r>
              <a:rPr lang="fr-CH" sz="2800" dirty="0" err="1">
                <a:solidFill>
                  <a:schemeClr val="bg1"/>
                </a:solidFill>
                <a:latin typeface="Frutiger 55 Roman" panose="00000400000000000000" pitchFamily="2" charset="0"/>
              </a:rPr>
              <a:t>grant</a:t>
            </a:r>
            <a:r>
              <a:rPr lang="fr-CH" sz="2800" dirty="0">
                <a:solidFill>
                  <a:schemeClr val="bg1"/>
                </a:solidFill>
                <a:latin typeface="Frutiger 55 Roman" panose="00000400000000000000" pitchFamily="2" charset="0"/>
              </a:rPr>
              <a:t> claims for the exploitation of the new </a:t>
            </a:r>
            <a:r>
              <a:rPr lang="fr-CH" sz="2800" dirty="0" err="1">
                <a:solidFill>
                  <a:schemeClr val="bg1"/>
                </a:solidFill>
                <a:latin typeface="Frutiger 55 Roman" panose="00000400000000000000" pitchFamily="2" charset="0"/>
              </a:rPr>
              <a:t>territories</a:t>
            </a:r>
            <a:endParaRPr lang="fr-CH" sz="2000" dirty="0">
              <a:solidFill>
                <a:schemeClr val="bg1"/>
              </a:solidFill>
            </a:endParaRPr>
          </a:p>
        </p:txBody>
      </p:sp>
      <p:pic>
        <p:nvPicPr>
          <p:cNvPr id="9" name="Picture 17" descr="dsc0007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92208"/>
            <a:ext cx="9144000" cy="6165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659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mage2.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Sous-titre 2"/>
          <p:cNvSpPr txBox="1">
            <a:spLocks/>
          </p:cNvSpPr>
          <p:nvPr/>
        </p:nvSpPr>
        <p:spPr>
          <a:xfrm>
            <a:off x="4592638" y="84537"/>
            <a:ext cx="3179762" cy="50414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fr-FR" sz="2000" dirty="0">
              <a:solidFill>
                <a:schemeClr val="bg1"/>
              </a:solidFill>
              <a:latin typeface="Frutiger LT 55 Roman"/>
              <a:cs typeface="Frutiger LT 55 Roman"/>
            </a:endParaRPr>
          </a:p>
        </p:txBody>
      </p:sp>
      <p:sp>
        <p:nvSpPr>
          <p:cNvPr id="7" name="Rectangle 3"/>
          <p:cNvSpPr txBox="1">
            <a:spLocks noChangeArrowheads="1"/>
          </p:cNvSpPr>
          <p:nvPr/>
        </p:nvSpPr>
        <p:spPr>
          <a:xfrm>
            <a:off x="4973651" y="1624740"/>
            <a:ext cx="3580377" cy="47943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defRPr/>
            </a:pPr>
            <a:r>
              <a:rPr lang="fr-CH" sz="2800" dirty="0">
                <a:latin typeface="Frutiger 55 Roman" panose="00000400000000000000" pitchFamily="2" charset="0"/>
              </a:rPr>
              <a:t>To </a:t>
            </a:r>
            <a:r>
              <a:rPr lang="fr-CH" sz="2800" dirty="0" err="1">
                <a:latin typeface="Frutiger 55 Roman" panose="00000400000000000000" pitchFamily="2" charset="0"/>
              </a:rPr>
              <a:t>protect</a:t>
            </a:r>
            <a:r>
              <a:rPr lang="fr-CH" sz="2800" dirty="0">
                <a:latin typeface="Frutiger 55 Roman" panose="00000400000000000000" pitchFamily="2" charset="0"/>
              </a:rPr>
              <a:t> </a:t>
            </a:r>
            <a:r>
              <a:rPr lang="fr-CH" sz="2800" dirty="0" err="1">
                <a:latin typeface="Frutiger 55 Roman" panose="00000400000000000000" pitchFamily="2" charset="0"/>
              </a:rPr>
              <a:t>your</a:t>
            </a:r>
            <a:r>
              <a:rPr lang="fr-CH" sz="2800" dirty="0">
                <a:latin typeface="Frutiger 55 Roman" panose="00000400000000000000" pitchFamily="2" charset="0"/>
              </a:rPr>
              <a:t> innovations from the </a:t>
            </a:r>
            <a:r>
              <a:rPr lang="fr-CH" sz="2800" dirty="0" err="1">
                <a:latin typeface="Frutiger 55 Roman" panose="00000400000000000000" pitchFamily="2" charset="0"/>
              </a:rPr>
              <a:t>competition</a:t>
            </a:r>
            <a:endParaRPr lang="fr-CH" sz="2800" i="1" dirty="0">
              <a:latin typeface="Frutiger 55 Roman" panose="00000400000000000000" pitchFamily="2" charset="0"/>
            </a:endParaRPr>
          </a:p>
          <a:p>
            <a:pPr marL="0" indent="0">
              <a:lnSpc>
                <a:spcPct val="90000"/>
              </a:lnSpc>
              <a:buNone/>
              <a:defRPr/>
            </a:pPr>
            <a:endParaRPr lang="fr-CH" sz="2000" dirty="0"/>
          </a:p>
          <a:p>
            <a:pPr marL="0" indent="0">
              <a:lnSpc>
                <a:spcPct val="90000"/>
              </a:lnSpc>
              <a:buNone/>
              <a:defRPr/>
            </a:pPr>
            <a:endParaRPr lang="fr-CH" sz="2000" dirty="0"/>
          </a:p>
          <a:p>
            <a:pPr marL="0" indent="0">
              <a:lnSpc>
                <a:spcPct val="90000"/>
              </a:lnSpc>
              <a:buNone/>
              <a:defRPr/>
            </a:pPr>
            <a:endParaRPr lang="fr-CH" sz="2000" dirty="0"/>
          </a:p>
          <a:p>
            <a:pPr marL="0" indent="0">
              <a:lnSpc>
                <a:spcPct val="90000"/>
              </a:lnSpc>
              <a:buNone/>
              <a:defRPr/>
            </a:pPr>
            <a:endParaRPr lang="fr-CH" sz="2000" dirty="0"/>
          </a:p>
        </p:txBody>
      </p:sp>
      <p:sp>
        <p:nvSpPr>
          <p:cNvPr id="8" name="Sous-titre 2"/>
          <p:cNvSpPr txBox="1">
            <a:spLocks/>
          </p:cNvSpPr>
          <p:nvPr/>
        </p:nvSpPr>
        <p:spPr>
          <a:xfrm>
            <a:off x="4973651" y="56160"/>
            <a:ext cx="3530431" cy="50414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2000" dirty="0">
                <a:solidFill>
                  <a:schemeClr val="bg1"/>
                </a:solidFill>
                <a:latin typeface="Frutiger 55 Roman" panose="00000400000000000000" pitchFamily="2" charset="0"/>
                <a:cs typeface="Frutiger LT 55 Roman"/>
              </a:rPr>
              <a:t>New </a:t>
            </a:r>
            <a:r>
              <a:rPr lang="fr-FR" sz="2000" dirty="0" err="1">
                <a:solidFill>
                  <a:schemeClr val="bg1"/>
                </a:solidFill>
                <a:latin typeface="Frutiger 55 Roman" panose="00000400000000000000" pitchFamily="2" charset="0"/>
                <a:cs typeface="Frutiger LT 55 Roman"/>
              </a:rPr>
              <a:t>awards</a:t>
            </a:r>
            <a:endParaRPr lang="fr-FR" sz="2000" dirty="0">
              <a:solidFill>
                <a:schemeClr val="bg1"/>
              </a:solidFill>
              <a:latin typeface="Frutiger 55 Roman" panose="00000400000000000000" pitchFamily="2" charset="0"/>
              <a:cs typeface="Frutiger LT 55 Roman"/>
            </a:endParaRPr>
          </a:p>
        </p:txBody>
      </p:sp>
      <p:pic>
        <p:nvPicPr>
          <p:cNvPr id="1026" name="Picture 2" descr="https://s3.amazonaws.com/user-media.venngage.com/429288-be6f118cc30889a63cb7ec994142b13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006" y="763623"/>
            <a:ext cx="7870677" cy="601669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21262021">
            <a:off x="3592427" y="1550166"/>
            <a:ext cx="1666430" cy="889741"/>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3200" dirty="0">
                <a:solidFill>
                  <a:schemeClr val="accent1"/>
                </a:solidFill>
              </a:rPr>
              <a:t>Patent claims</a:t>
            </a:r>
          </a:p>
        </p:txBody>
      </p:sp>
    </p:spTree>
    <p:extLst>
      <p:ext uri="{BB962C8B-B14F-4D97-AF65-F5344CB8AC3E}">
        <p14:creationId xmlns:p14="http://schemas.microsoft.com/office/powerpoint/2010/main" val="2452503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mage2.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Sous-titre 2"/>
          <p:cNvSpPr txBox="1">
            <a:spLocks/>
          </p:cNvSpPr>
          <p:nvPr/>
        </p:nvSpPr>
        <p:spPr>
          <a:xfrm>
            <a:off x="4592638" y="84537"/>
            <a:ext cx="3179762" cy="50414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fr-FR" sz="2000" dirty="0">
              <a:solidFill>
                <a:schemeClr val="bg1"/>
              </a:solidFill>
              <a:latin typeface="Frutiger LT 55 Roman"/>
              <a:cs typeface="Frutiger LT 55 Roman"/>
            </a:endParaRPr>
          </a:p>
        </p:txBody>
      </p:sp>
      <p:sp>
        <p:nvSpPr>
          <p:cNvPr id="8" name="Sous-titre 2"/>
          <p:cNvSpPr txBox="1">
            <a:spLocks/>
          </p:cNvSpPr>
          <p:nvPr/>
        </p:nvSpPr>
        <p:spPr>
          <a:xfrm>
            <a:off x="4973651" y="56160"/>
            <a:ext cx="3530431" cy="50414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2000" dirty="0">
                <a:solidFill>
                  <a:schemeClr val="bg1"/>
                </a:solidFill>
                <a:latin typeface="Frutiger 55 Roman" panose="00000400000000000000" pitchFamily="2" charset="0"/>
                <a:cs typeface="Frutiger LT 55 Roman"/>
              </a:rPr>
              <a:t>IP: a </a:t>
            </a:r>
            <a:r>
              <a:rPr lang="fr-FR" sz="2000" dirty="0" err="1">
                <a:solidFill>
                  <a:schemeClr val="bg1"/>
                </a:solidFill>
                <a:latin typeface="Frutiger 55 Roman" panose="00000400000000000000" pitchFamily="2" charset="0"/>
                <a:cs typeface="Frutiger LT 55 Roman"/>
              </a:rPr>
              <a:t>rather</a:t>
            </a:r>
            <a:r>
              <a:rPr lang="fr-FR" sz="2000" dirty="0">
                <a:solidFill>
                  <a:schemeClr val="bg1"/>
                </a:solidFill>
                <a:latin typeface="Frutiger 55 Roman" panose="00000400000000000000" pitchFamily="2" charset="0"/>
                <a:cs typeface="Frutiger LT 55 Roman"/>
              </a:rPr>
              <a:t> large </a:t>
            </a:r>
            <a:r>
              <a:rPr lang="fr-FR" sz="2000" dirty="0" err="1">
                <a:solidFill>
                  <a:schemeClr val="bg1"/>
                </a:solidFill>
                <a:latin typeface="Frutiger 55 Roman" panose="00000400000000000000" pitchFamily="2" charset="0"/>
                <a:cs typeface="Frutiger LT 55 Roman"/>
              </a:rPr>
              <a:t>industry</a:t>
            </a:r>
            <a:endParaRPr lang="fr-FR" sz="2000" dirty="0">
              <a:solidFill>
                <a:schemeClr val="bg1"/>
              </a:solidFill>
              <a:latin typeface="Frutiger 55 Roman" panose="00000400000000000000" pitchFamily="2" charset="0"/>
              <a:cs typeface="Frutiger LT 55 Roman"/>
            </a:endParaRPr>
          </a:p>
        </p:txBody>
      </p:sp>
      <p:pic>
        <p:nvPicPr>
          <p:cNvPr id="5" name="Image 4"/>
          <p:cNvPicPr>
            <a:picLocks noChangeAspect="1"/>
          </p:cNvPicPr>
          <p:nvPr/>
        </p:nvPicPr>
        <p:blipFill>
          <a:blip r:embed="rId4"/>
          <a:stretch>
            <a:fillRect/>
          </a:stretch>
        </p:blipFill>
        <p:spPr>
          <a:xfrm>
            <a:off x="166192" y="1538243"/>
            <a:ext cx="8926533" cy="4775869"/>
          </a:xfrm>
          <a:prstGeom prst="rect">
            <a:avLst/>
          </a:prstGeom>
        </p:spPr>
      </p:pic>
      <p:sp>
        <p:nvSpPr>
          <p:cNvPr id="6" name="ZoneTexte 5"/>
          <p:cNvSpPr txBox="1"/>
          <p:nvPr/>
        </p:nvSpPr>
        <p:spPr>
          <a:xfrm>
            <a:off x="6749107" y="6401390"/>
            <a:ext cx="1579278" cy="276999"/>
          </a:xfrm>
          <a:prstGeom prst="rect">
            <a:avLst/>
          </a:prstGeom>
          <a:noFill/>
        </p:spPr>
        <p:txBody>
          <a:bodyPr wrap="none" rtlCol="0">
            <a:spAutoFit/>
          </a:bodyPr>
          <a:lstStyle/>
          <a:p>
            <a:r>
              <a:rPr lang="fr-CH" sz="1200" dirty="0">
                <a:latin typeface="Frutiger 55 Roman" panose="00000400000000000000" pitchFamily="2" charset="0"/>
              </a:rPr>
              <a:t>Source: WIPO, 2015</a:t>
            </a:r>
          </a:p>
        </p:txBody>
      </p:sp>
    </p:spTree>
    <p:extLst>
      <p:ext uri="{BB962C8B-B14F-4D97-AF65-F5344CB8AC3E}">
        <p14:creationId xmlns:p14="http://schemas.microsoft.com/office/powerpoint/2010/main" val="3891203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mage2.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Sous-titre 2"/>
          <p:cNvSpPr txBox="1">
            <a:spLocks/>
          </p:cNvSpPr>
          <p:nvPr/>
        </p:nvSpPr>
        <p:spPr>
          <a:xfrm>
            <a:off x="4592638" y="84537"/>
            <a:ext cx="3179762" cy="50414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fr-FR" sz="2000" dirty="0">
              <a:solidFill>
                <a:schemeClr val="bg1"/>
              </a:solidFill>
              <a:latin typeface="Frutiger LT 55 Roman"/>
              <a:cs typeface="Frutiger LT 55 Roman"/>
            </a:endParaRPr>
          </a:p>
        </p:txBody>
      </p:sp>
      <p:sp>
        <p:nvSpPr>
          <p:cNvPr id="7" name="Rectangle 3"/>
          <p:cNvSpPr txBox="1">
            <a:spLocks noChangeArrowheads="1"/>
          </p:cNvSpPr>
          <p:nvPr/>
        </p:nvSpPr>
        <p:spPr>
          <a:xfrm>
            <a:off x="4973651" y="1624740"/>
            <a:ext cx="3580377" cy="47943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defRPr/>
            </a:pPr>
            <a:r>
              <a:rPr lang="fr-CH" sz="2000" dirty="0"/>
              <a:t>An </a:t>
            </a:r>
            <a:r>
              <a:rPr lang="fr-CH" sz="2000" dirty="0" err="1"/>
              <a:t>increase</a:t>
            </a:r>
            <a:r>
              <a:rPr lang="fr-CH" sz="2000" dirty="0"/>
              <a:t> in</a:t>
            </a:r>
          </a:p>
          <a:p>
            <a:pPr marL="0" indent="0">
              <a:lnSpc>
                <a:spcPct val="90000"/>
              </a:lnSpc>
              <a:buNone/>
              <a:defRPr/>
            </a:pPr>
            <a:endParaRPr lang="fr-CH" sz="2000" dirty="0"/>
          </a:p>
          <a:p>
            <a:pPr>
              <a:lnSpc>
                <a:spcPct val="90000"/>
              </a:lnSpc>
              <a:buFont typeface="Wingdings" panose="05000000000000000000" pitchFamily="2" charset="2"/>
              <a:buChar char="§"/>
              <a:defRPr/>
            </a:pPr>
            <a:r>
              <a:rPr lang="fr-CH" sz="2000" dirty="0" err="1"/>
              <a:t>Number</a:t>
            </a:r>
            <a:r>
              <a:rPr lang="fr-CH" sz="2000" dirty="0"/>
              <a:t> of inventions</a:t>
            </a:r>
          </a:p>
          <a:p>
            <a:pPr>
              <a:lnSpc>
                <a:spcPct val="90000"/>
              </a:lnSpc>
              <a:buFont typeface="Wingdings" panose="05000000000000000000" pitchFamily="2" charset="2"/>
              <a:buChar char="§"/>
              <a:defRPr/>
            </a:pPr>
            <a:endParaRPr lang="fr-CH" sz="2000" dirty="0"/>
          </a:p>
          <a:p>
            <a:pPr>
              <a:lnSpc>
                <a:spcPct val="90000"/>
              </a:lnSpc>
              <a:buFont typeface="Wingdings" panose="05000000000000000000" pitchFamily="2" charset="2"/>
              <a:buChar char="§"/>
              <a:defRPr/>
            </a:pPr>
            <a:r>
              <a:rPr lang="fr-CH" sz="2000" dirty="0"/>
              <a:t>Percentage of inventions </a:t>
            </a:r>
            <a:r>
              <a:rPr lang="fr-CH" sz="2000" dirty="0" err="1"/>
              <a:t>that</a:t>
            </a:r>
            <a:r>
              <a:rPr lang="fr-CH" sz="2000" dirty="0"/>
              <a:t> are </a:t>
            </a:r>
            <a:r>
              <a:rPr lang="fr-CH" sz="2000" dirty="0" err="1"/>
              <a:t>protected</a:t>
            </a:r>
            <a:endParaRPr lang="fr-CH" sz="2000" dirty="0"/>
          </a:p>
          <a:p>
            <a:pPr>
              <a:lnSpc>
                <a:spcPct val="90000"/>
              </a:lnSpc>
              <a:buFont typeface="Wingdings" panose="05000000000000000000" pitchFamily="2" charset="2"/>
              <a:buChar char="§"/>
              <a:defRPr/>
            </a:pPr>
            <a:endParaRPr lang="fr-CH" sz="2000" dirty="0"/>
          </a:p>
          <a:p>
            <a:pPr>
              <a:lnSpc>
                <a:spcPct val="90000"/>
              </a:lnSpc>
              <a:buFont typeface="Wingdings" panose="05000000000000000000" pitchFamily="2" charset="2"/>
              <a:buChar char="§"/>
              <a:defRPr/>
            </a:pPr>
            <a:r>
              <a:rPr lang="fr-CH" sz="2000" dirty="0" err="1"/>
              <a:t>Number</a:t>
            </a:r>
            <a:r>
              <a:rPr lang="fr-CH" sz="2000" dirty="0"/>
              <a:t> of </a:t>
            </a:r>
            <a:r>
              <a:rPr lang="fr-CH" sz="2000" dirty="0" err="1"/>
              <a:t>participating</a:t>
            </a:r>
            <a:r>
              <a:rPr lang="fr-CH" sz="2000" dirty="0"/>
              <a:t> countries</a:t>
            </a:r>
          </a:p>
          <a:p>
            <a:pPr marL="0" indent="0">
              <a:lnSpc>
                <a:spcPct val="90000"/>
              </a:lnSpc>
              <a:buNone/>
              <a:defRPr/>
            </a:pPr>
            <a:endParaRPr lang="fr-CH" sz="2000" dirty="0"/>
          </a:p>
          <a:p>
            <a:pPr marL="0" indent="0">
              <a:lnSpc>
                <a:spcPct val="90000"/>
              </a:lnSpc>
              <a:buNone/>
              <a:defRPr/>
            </a:pPr>
            <a:endParaRPr lang="fr-CH" sz="2000" dirty="0"/>
          </a:p>
          <a:p>
            <a:pPr marL="0" indent="0">
              <a:lnSpc>
                <a:spcPct val="90000"/>
              </a:lnSpc>
              <a:buNone/>
              <a:defRPr/>
            </a:pPr>
            <a:endParaRPr lang="fr-CH" sz="2000" dirty="0"/>
          </a:p>
          <a:p>
            <a:pPr marL="0" indent="0">
              <a:lnSpc>
                <a:spcPct val="90000"/>
              </a:lnSpc>
              <a:buNone/>
              <a:defRPr/>
            </a:pPr>
            <a:endParaRPr lang="fr-CH" sz="2000" dirty="0"/>
          </a:p>
        </p:txBody>
      </p:sp>
      <p:sp>
        <p:nvSpPr>
          <p:cNvPr id="8" name="Sous-titre 2"/>
          <p:cNvSpPr txBox="1">
            <a:spLocks/>
          </p:cNvSpPr>
          <p:nvPr/>
        </p:nvSpPr>
        <p:spPr>
          <a:xfrm>
            <a:off x="4973651" y="56160"/>
            <a:ext cx="3530431" cy="50414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2000" dirty="0">
                <a:solidFill>
                  <a:schemeClr val="bg1"/>
                </a:solidFill>
                <a:latin typeface="Frutiger 55 Roman" panose="00000400000000000000" pitchFamily="2" charset="0"/>
                <a:cs typeface="Frutiger LT 55 Roman"/>
              </a:rPr>
              <a:t>..and a </a:t>
            </a:r>
            <a:r>
              <a:rPr lang="fr-FR" sz="2000" dirty="0" err="1">
                <a:solidFill>
                  <a:schemeClr val="bg1"/>
                </a:solidFill>
                <a:latin typeface="Frutiger 55 Roman" panose="00000400000000000000" pitchFamily="2" charset="0"/>
                <a:cs typeface="Frutiger LT 55 Roman"/>
              </a:rPr>
              <a:t>growing</a:t>
            </a:r>
            <a:r>
              <a:rPr lang="fr-FR" sz="2000" dirty="0">
                <a:solidFill>
                  <a:schemeClr val="bg1"/>
                </a:solidFill>
                <a:latin typeface="Frutiger 55 Roman" panose="00000400000000000000" pitchFamily="2" charset="0"/>
                <a:cs typeface="Frutiger LT 55 Roman"/>
              </a:rPr>
              <a:t> one</a:t>
            </a:r>
          </a:p>
        </p:txBody>
      </p:sp>
      <p:pic>
        <p:nvPicPr>
          <p:cNvPr id="10" name="Image 9"/>
          <p:cNvPicPr/>
          <p:nvPr/>
        </p:nvPicPr>
        <p:blipFill>
          <a:blip r:embed="rId4"/>
          <a:stretch>
            <a:fillRect/>
          </a:stretch>
        </p:blipFill>
        <p:spPr>
          <a:xfrm>
            <a:off x="102550" y="709301"/>
            <a:ext cx="4093435" cy="6007693"/>
          </a:xfrm>
          <a:prstGeom prst="rect">
            <a:avLst/>
          </a:prstGeom>
        </p:spPr>
      </p:pic>
      <p:pic>
        <p:nvPicPr>
          <p:cNvPr id="9" name="Imag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4710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ous-titre 2"/>
          <p:cNvSpPr txBox="1">
            <a:spLocks/>
          </p:cNvSpPr>
          <p:nvPr/>
        </p:nvSpPr>
        <p:spPr>
          <a:xfrm>
            <a:off x="1851025" y="1005600"/>
            <a:ext cx="4942882" cy="76239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fr-FR" sz="2800" dirty="0">
                <a:solidFill>
                  <a:schemeClr val="tx1"/>
                </a:solidFill>
                <a:latin typeface="Frutiger 45 Light" pitchFamily="2" charset="0"/>
                <a:cs typeface="Frutiger LT 55 Roman"/>
              </a:rPr>
              <a:t>This IP </a:t>
            </a:r>
            <a:r>
              <a:rPr lang="fr-FR" sz="2800" dirty="0" err="1">
                <a:solidFill>
                  <a:schemeClr val="tx1"/>
                </a:solidFill>
                <a:latin typeface="Frutiger 45 Light" pitchFamily="2" charset="0"/>
                <a:cs typeface="Frutiger LT 55 Roman"/>
              </a:rPr>
              <a:t>industry</a:t>
            </a:r>
            <a:r>
              <a:rPr lang="fr-FR" sz="2800" dirty="0">
                <a:solidFill>
                  <a:schemeClr val="tx1"/>
                </a:solidFill>
                <a:latin typeface="Frutiger 45 Light" pitchFamily="2" charset="0"/>
                <a:cs typeface="Frutiger LT 55 Roman"/>
              </a:rPr>
              <a:t> </a:t>
            </a:r>
            <a:r>
              <a:rPr lang="fr-FR" sz="2800" dirty="0" err="1">
                <a:solidFill>
                  <a:schemeClr val="tx1"/>
                </a:solidFill>
                <a:latin typeface="Frutiger 45 Light" pitchFamily="2" charset="0"/>
                <a:cs typeface="Frutiger LT 55 Roman"/>
              </a:rPr>
              <a:t>transforms</a:t>
            </a:r>
            <a:endParaRPr lang="fr-FR" sz="2800" dirty="0">
              <a:solidFill>
                <a:schemeClr val="tx1"/>
              </a:solidFill>
              <a:latin typeface="Frutiger 45 Light" pitchFamily="2" charset="0"/>
              <a:cs typeface="Frutiger LT 55 Roman"/>
            </a:endParaRPr>
          </a:p>
        </p:txBody>
      </p:sp>
      <p:pic>
        <p:nvPicPr>
          <p:cNvPr id="8" name="Imag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feld 6"/>
          <p:cNvSpPr txBox="1">
            <a:spLocks noChangeArrowheads="1"/>
          </p:cNvSpPr>
          <p:nvPr/>
        </p:nvSpPr>
        <p:spPr bwMode="auto">
          <a:xfrm>
            <a:off x="237315" y="2300288"/>
            <a:ext cx="34031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buChar char="•"/>
              <a:defRPr sz="3200">
                <a:solidFill>
                  <a:srgbClr val="404B56"/>
                </a:solidFill>
                <a:latin typeface="Frutiger 55 Roman" panose="00000400000000000000" pitchFamily="2" charset="0"/>
              </a:defRPr>
            </a:lvl1pPr>
            <a:lvl2pPr marL="742950" indent="-285750">
              <a:lnSpc>
                <a:spcPct val="120000"/>
              </a:lnSpc>
              <a:buChar char="–"/>
              <a:defRPr sz="2800">
                <a:solidFill>
                  <a:srgbClr val="404B56"/>
                </a:solidFill>
                <a:latin typeface="Frutiger 55 Roman" panose="00000400000000000000" pitchFamily="2" charset="0"/>
              </a:defRPr>
            </a:lvl2pPr>
            <a:lvl3pPr marL="1143000" indent="-228600">
              <a:lnSpc>
                <a:spcPct val="120000"/>
              </a:lnSpc>
              <a:buChar char="•"/>
              <a:defRPr sz="2400">
                <a:solidFill>
                  <a:srgbClr val="404B56"/>
                </a:solidFill>
                <a:latin typeface="Frutiger 55 Roman" panose="00000400000000000000" pitchFamily="2" charset="0"/>
              </a:defRPr>
            </a:lvl3pPr>
            <a:lvl4pPr marL="1600200" indent="-228600">
              <a:lnSpc>
                <a:spcPct val="120000"/>
              </a:lnSpc>
              <a:buChar char="–"/>
              <a:defRPr sz="2000">
                <a:solidFill>
                  <a:srgbClr val="404B56"/>
                </a:solidFill>
                <a:latin typeface="Frutiger 55 Roman" panose="00000400000000000000" pitchFamily="2" charset="0"/>
              </a:defRPr>
            </a:lvl4pPr>
            <a:lvl5pPr marL="2057400" indent="-228600">
              <a:lnSpc>
                <a:spcPct val="120000"/>
              </a:lnSpc>
              <a:buChar char="»"/>
              <a:defRPr sz="2000">
                <a:solidFill>
                  <a:srgbClr val="404B56"/>
                </a:solidFill>
                <a:latin typeface="Frutiger 55 Roman" panose="00000400000000000000" pitchFamily="2" charset="0"/>
              </a:defRPr>
            </a:lvl5pPr>
            <a:lvl6pPr marL="25146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6pPr>
            <a:lvl7pPr marL="29718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7pPr>
            <a:lvl8pPr marL="34290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8pPr>
            <a:lvl9pPr marL="38862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9pPr>
          </a:lstStyle>
          <a:p>
            <a:pPr>
              <a:lnSpc>
                <a:spcPct val="100000"/>
              </a:lnSpc>
              <a:buFontTx/>
              <a:buNone/>
            </a:pPr>
            <a:r>
              <a:rPr lang="en-US" altLang="fr-FR" sz="1800" b="1" dirty="0">
                <a:solidFill>
                  <a:schemeClr val="tx1"/>
                </a:solidFill>
              </a:rPr>
              <a:t>   creations		  </a:t>
            </a:r>
            <a:r>
              <a:rPr lang="en-US" altLang="fr-FR" sz="1400" b="1" i="1" dirty="0">
                <a:solidFill>
                  <a:schemeClr val="tx1"/>
                </a:solidFill>
              </a:rPr>
              <a:t>into</a:t>
            </a:r>
          </a:p>
        </p:txBody>
      </p:sp>
      <p:sp>
        <p:nvSpPr>
          <p:cNvPr id="10" name="Textfeld 7"/>
          <p:cNvSpPr txBox="1">
            <a:spLocks noChangeArrowheads="1"/>
          </p:cNvSpPr>
          <p:nvPr/>
        </p:nvSpPr>
        <p:spPr bwMode="auto">
          <a:xfrm>
            <a:off x="3832955" y="2300288"/>
            <a:ext cx="32087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buChar char="•"/>
              <a:defRPr sz="3200">
                <a:solidFill>
                  <a:srgbClr val="404B56"/>
                </a:solidFill>
                <a:latin typeface="Frutiger 55 Roman" panose="00000400000000000000" pitchFamily="2" charset="0"/>
              </a:defRPr>
            </a:lvl1pPr>
            <a:lvl2pPr marL="742950" indent="-285750">
              <a:lnSpc>
                <a:spcPct val="120000"/>
              </a:lnSpc>
              <a:buChar char="–"/>
              <a:defRPr sz="2800">
                <a:solidFill>
                  <a:srgbClr val="404B56"/>
                </a:solidFill>
                <a:latin typeface="Frutiger 55 Roman" panose="00000400000000000000" pitchFamily="2" charset="0"/>
              </a:defRPr>
            </a:lvl2pPr>
            <a:lvl3pPr marL="1143000" indent="-228600">
              <a:lnSpc>
                <a:spcPct val="120000"/>
              </a:lnSpc>
              <a:buChar char="•"/>
              <a:defRPr sz="2400">
                <a:solidFill>
                  <a:srgbClr val="404B56"/>
                </a:solidFill>
                <a:latin typeface="Frutiger 55 Roman" panose="00000400000000000000" pitchFamily="2" charset="0"/>
              </a:defRPr>
            </a:lvl3pPr>
            <a:lvl4pPr marL="1600200" indent="-228600">
              <a:lnSpc>
                <a:spcPct val="120000"/>
              </a:lnSpc>
              <a:buChar char="–"/>
              <a:defRPr sz="2000">
                <a:solidFill>
                  <a:srgbClr val="404B56"/>
                </a:solidFill>
                <a:latin typeface="Frutiger 55 Roman" panose="00000400000000000000" pitchFamily="2" charset="0"/>
              </a:defRPr>
            </a:lvl4pPr>
            <a:lvl5pPr marL="2057400" indent="-228600">
              <a:lnSpc>
                <a:spcPct val="120000"/>
              </a:lnSpc>
              <a:buChar char="»"/>
              <a:defRPr sz="2000">
                <a:solidFill>
                  <a:srgbClr val="404B56"/>
                </a:solidFill>
                <a:latin typeface="Frutiger 55 Roman" panose="00000400000000000000" pitchFamily="2" charset="0"/>
              </a:defRPr>
            </a:lvl5pPr>
            <a:lvl6pPr marL="25146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6pPr>
            <a:lvl7pPr marL="29718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7pPr>
            <a:lvl8pPr marL="34290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8pPr>
            <a:lvl9pPr marL="38862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9pPr>
          </a:lstStyle>
          <a:p>
            <a:pPr>
              <a:lnSpc>
                <a:spcPct val="100000"/>
              </a:lnSpc>
              <a:buFontTx/>
              <a:buNone/>
            </a:pPr>
            <a:r>
              <a:rPr lang="en-US" altLang="fr-FR" sz="1800" b="1" dirty="0">
                <a:solidFill>
                  <a:schemeClr val="tx1"/>
                </a:solidFill>
              </a:rPr>
              <a:t>IP Titles 		</a:t>
            </a:r>
            <a:r>
              <a:rPr lang="en-US" altLang="fr-FR" sz="1400" b="1" dirty="0">
                <a:solidFill>
                  <a:schemeClr val="tx1"/>
                </a:solidFill>
              </a:rPr>
              <a:t>      </a:t>
            </a:r>
            <a:r>
              <a:rPr lang="en-US" altLang="fr-FR" sz="1400" b="1" i="1" dirty="0">
                <a:solidFill>
                  <a:schemeClr val="tx1"/>
                </a:solidFill>
              </a:rPr>
              <a:t>in order to</a:t>
            </a:r>
          </a:p>
        </p:txBody>
      </p:sp>
      <p:sp>
        <p:nvSpPr>
          <p:cNvPr id="12" name="Rechteck 3"/>
          <p:cNvSpPr>
            <a:spLocks noChangeArrowheads="1"/>
          </p:cNvSpPr>
          <p:nvPr/>
        </p:nvSpPr>
        <p:spPr bwMode="auto">
          <a:xfrm>
            <a:off x="250825" y="2720975"/>
            <a:ext cx="1600200" cy="2842337"/>
          </a:xfrm>
          <a:prstGeom prst="rect">
            <a:avLst/>
          </a:prstGeom>
          <a:solidFill>
            <a:srgbClr val="F79C09"/>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lnSpc>
                <a:spcPct val="120000"/>
              </a:lnSpc>
              <a:buChar char="•"/>
              <a:defRPr sz="3200">
                <a:solidFill>
                  <a:srgbClr val="404B56"/>
                </a:solidFill>
                <a:latin typeface="Frutiger 55 Roman" panose="00000400000000000000" pitchFamily="2" charset="0"/>
              </a:defRPr>
            </a:lvl1pPr>
            <a:lvl2pPr marL="742950" indent="-285750">
              <a:lnSpc>
                <a:spcPct val="120000"/>
              </a:lnSpc>
              <a:buChar char="–"/>
              <a:defRPr sz="2800">
                <a:solidFill>
                  <a:srgbClr val="404B56"/>
                </a:solidFill>
                <a:latin typeface="Frutiger 55 Roman" panose="00000400000000000000" pitchFamily="2" charset="0"/>
              </a:defRPr>
            </a:lvl2pPr>
            <a:lvl3pPr marL="1143000" indent="-228600">
              <a:lnSpc>
                <a:spcPct val="120000"/>
              </a:lnSpc>
              <a:buChar char="•"/>
              <a:defRPr sz="2400">
                <a:solidFill>
                  <a:srgbClr val="404B56"/>
                </a:solidFill>
                <a:latin typeface="Frutiger 55 Roman" panose="00000400000000000000" pitchFamily="2" charset="0"/>
              </a:defRPr>
            </a:lvl3pPr>
            <a:lvl4pPr marL="1600200" indent="-228600">
              <a:lnSpc>
                <a:spcPct val="120000"/>
              </a:lnSpc>
              <a:buChar char="–"/>
              <a:defRPr sz="2000">
                <a:solidFill>
                  <a:srgbClr val="404B56"/>
                </a:solidFill>
                <a:latin typeface="Frutiger 55 Roman" panose="00000400000000000000" pitchFamily="2" charset="0"/>
              </a:defRPr>
            </a:lvl4pPr>
            <a:lvl5pPr marL="2057400" indent="-228600">
              <a:lnSpc>
                <a:spcPct val="120000"/>
              </a:lnSpc>
              <a:buChar char="»"/>
              <a:defRPr sz="2000">
                <a:solidFill>
                  <a:srgbClr val="404B56"/>
                </a:solidFill>
                <a:latin typeface="Frutiger 55 Roman" panose="00000400000000000000" pitchFamily="2" charset="0"/>
              </a:defRPr>
            </a:lvl5pPr>
            <a:lvl6pPr marL="25146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6pPr>
            <a:lvl7pPr marL="29718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7pPr>
            <a:lvl8pPr marL="34290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8pPr>
            <a:lvl9pPr marL="38862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9pPr>
          </a:lstStyle>
          <a:p>
            <a:pPr algn="ctr">
              <a:lnSpc>
                <a:spcPct val="100000"/>
              </a:lnSpc>
              <a:buFontTx/>
              <a:buNone/>
            </a:pPr>
            <a:r>
              <a:rPr lang="en-US" altLang="fr-FR" sz="1800" dirty="0">
                <a:solidFill>
                  <a:srgbClr val="FFFFFF"/>
                </a:solidFill>
              </a:rPr>
              <a:t>Invention</a:t>
            </a:r>
          </a:p>
          <a:p>
            <a:pPr algn="ctr">
              <a:lnSpc>
                <a:spcPct val="100000"/>
              </a:lnSpc>
              <a:buFontTx/>
              <a:buNone/>
            </a:pPr>
            <a:r>
              <a:rPr lang="en-US" altLang="fr-FR" sz="1800" dirty="0">
                <a:solidFill>
                  <a:srgbClr val="FFFFFF"/>
                </a:solidFill>
              </a:rPr>
              <a:t>Design</a:t>
            </a:r>
          </a:p>
          <a:p>
            <a:pPr algn="ctr">
              <a:lnSpc>
                <a:spcPct val="100000"/>
              </a:lnSpc>
              <a:buFontTx/>
              <a:buNone/>
            </a:pPr>
            <a:r>
              <a:rPr lang="en-US" altLang="fr-FR" sz="1800" dirty="0">
                <a:solidFill>
                  <a:srgbClr val="FFFFFF"/>
                </a:solidFill>
              </a:rPr>
              <a:t>Brand</a:t>
            </a:r>
          </a:p>
          <a:p>
            <a:pPr algn="ctr">
              <a:lnSpc>
                <a:spcPct val="100000"/>
              </a:lnSpc>
              <a:buFontTx/>
              <a:buNone/>
            </a:pPr>
            <a:r>
              <a:rPr lang="en-US" altLang="fr-FR" sz="1800" dirty="0">
                <a:solidFill>
                  <a:srgbClr val="FFFFFF"/>
                </a:solidFill>
              </a:rPr>
              <a:t>..</a:t>
            </a:r>
          </a:p>
        </p:txBody>
      </p:sp>
      <p:sp>
        <p:nvSpPr>
          <p:cNvPr id="13" name="Rechteck 4"/>
          <p:cNvSpPr>
            <a:spLocks noChangeArrowheads="1"/>
          </p:cNvSpPr>
          <p:nvPr/>
        </p:nvSpPr>
        <p:spPr bwMode="auto">
          <a:xfrm>
            <a:off x="3384134" y="2720975"/>
            <a:ext cx="2031941" cy="2842337"/>
          </a:xfrm>
          <a:prstGeom prst="rect">
            <a:avLst/>
          </a:prstGeom>
          <a:solidFill>
            <a:srgbClr val="F79C09"/>
          </a:solidFill>
          <a:ln w="25400" algn="ctr">
            <a:noFill/>
            <a:miter lim="800000"/>
            <a:headEnd/>
            <a:tailEnd/>
          </a:ln>
        </p:spPr>
        <p:txBody>
          <a:bodyPr anchor="ctr"/>
          <a:lstStyle/>
          <a:p>
            <a:pPr algn="ctr">
              <a:defRPr/>
            </a:pPr>
            <a:r>
              <a:rPr lang="en-US" dirty="0">
                <a:solidFill>
                  <a:schemeClr val="lt1"/>
                </a:solidFill>
                <a:latin typeface="Frutiger 55 Roman" panose="00000400000000000000" pitchFamily="2" charset="0"/>
                <a:cs typeface="+mn-cs"/>
              </a:rPr>
              <a:t>Patents</a:t>
            </a:r>
          </a:p>
          <a:p>
            <a:pPr algn="ctr">
              <a:defRPr/>
            </a:pPr>
            <a:r>
              <a:rPr lang="en-US" dirty="0">
                <a:solidFill>
                  <a:schemeClr val="lt1"/>
                </a:solidFill>
                <a:latin typeface="Frutiger 55 Roman" panose="00000400000000000000" pitchFamily="2" charset="0"/>
              </a:rPr>
              <a:t>Design</a:t>
            </a:r>
          </a:p>
          <a:p>
            <a:pPr algn="ctr">
              <a:defRPr/>
            </a:pPr>
            <a:r>
              <a:rPr lang="en-US" dirty="0">
                <a:solidFill>
                  <a:schemeClr val="lt1"/>
                </a:solidFill>
                <a:latin typeface="Frutiger 55 Roman" panose="00000400000000000000" pitchFamily="2" charset="0"/>
                <a:cs typeface="+mn-cs"/>
              </a:rPr>
              <a:t>Trademark</a:t>
            </a:r>
          </a:p>
          <a:p>
            <a:pPr algn="ctr">
              <a:defRPr/>
            </a:pPr>
            <a:r>
              <a:rPr lang="en-US" dirty="0">
                <a:solidFill>
                  <a:schemeClr val="lt1"/>
                </a:solidFill>
                <a:latin typeface="Frutiger 55 Roman" panose="00000400000000000000" pitchFamily="2" charset="0"/>
              </a:rPr>
              <a:t>..</a:t>
            </a:r>
            <a:r>
              <a:rPr lang="en-US" dirty="0">
                <a:solidFill>
                  <a:schemeClr val="lt1"/>
                </a:solidFill>
                <a:latin typeface="Frutiger 55 Roman" panose="00000400000000000000" pitchFamily="2" charset="0"/>
                <a:cs typeface="+mn-cs"/>
              </a:rPr>
              <a:t> </a:t>
            </a:r>
          </a:p>
        </p:txBody>
      </p:sp>
      <p:sp>
        <p:nvSpPr>
          <p:cNvPr id="18" name="Textfeld 8"/>
          <p:cNvSpPr txBox="1">
            <a:spLocks noChangeArrowheads="1"/>
          </p:cNvSpPr>
          <p:nvPr/>
        </p:nvSpPr>
        <p:spPr bwMode="auto">
          <a:xfrm>
            <a:off x="6793907" y="2300288"/>
            <a:ext cx="21022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buChar char="•"/>
              <a:defRPr sz="3200">
                <a:solidFill>
                  <a:srgbClr val="404B56"/>
                </a:solidFill>
                <a:latin typeface="Frutiger 55 Roman" panose="00000400000000000000" pitchFamily="2" charset="0"/>
              </a:defRPr>
            </a:lvl1pPr>
            <a:lvl2pPr marL="742950" indent="-285750">
              <a:lnSpc>
                <a:spcPct val="120000"/>
              </a:lnSpc>
              <a:buChar char="–"/>
              <a:defRPr sz="2800">
                <a:solidFill>
                  <a:srgbClr val="404B56"/>
                </a:solidFill>
                <a:latin typeface="Frutiger 55 Roman" panose="00000400000000000000" pitchFamily="2" charset="0"/>
              </a:defRPr>
            </a:lvl2pPr>
            <a:lvl3pPr marL="1143000" indent="-228600">
              <a:lnSpc>
                <a:spcPct val="120000"/>
              </a:lnSpc>
              <a:buChar char="•"/>
              <a:defRPr sz="2400">
                <a:solidFill>
                  <a:srgbClr val="404B56"/>
                </a:solidFill>
                <a:latin typeface="Frutiger 55 Roman" panose="00000400000000000000" pitchFamily="2" charset="0"/>
              </a:defRPr>
            </a:lvl3pPr>
            <a:lvl4pPr marL="1600200" indent="-228600">
              <a:lnSpc>
                <a:spcPct val="120000"/>
              </a:lnSpc>
              <a:buChar char="–"/>
              <a:defRPr sz="2000">
                <a:solidFill>
                  <a:srgbClr val="404B56"/>
                </a:solidFill>
                <a:latin typeface="Frutiger 55 Roman" panose="00000400000000000000" pitchFamily="2" charset="0"/>
              </a:defRPr>
            </a:lvl4pPr>
            <a:lvl5pPr marL="2057400" indent="-228600">
              <a:lnSpc>
                <a:spcPct val="120000"/>
              </a:lnSpc>
              <a:buChar char="»"/>
              <a:defRPr sz="2000">
                <a:solidFill>
                  <a:srgbClr val="404B56"/>
                </a:solidFill>
                <a:latin typeface="Frutiger 55 Roman" panose="00000400000000000000" pitchFamily="2" charset="0"/>
              </a:defRPr>
            </a:lvl5pPr>
            <a:lvl6pPr marL="25146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6pPr>
            <a:lvl7pPr marL="29718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7pPr>
            <a:lvl8pPr marL="34290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8pPr>
            <a:lvl9pPr marL="38862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9pPr>
          </a:lstStyle>
          <a:p>
            <a:pPr>
              <a:lnSpc>
                <a:spcPct val="100000"/>
              </a:lnSpc>
              <a:buFontTx/>
              <a:buNone/>
            </a:pPr>
            <a:r>
              <a:rPr lang="en-US" altLang="fr-FR" sz="1800" b="1" dirty="0">
                <a:solidFill>
                  <a:schemeClr val="tx1"/>
                </a:solidFill>
              </a:rPr>
              <a:t>  control their use</a:t>
            </a:r>
          </a:p>
        </p:txBody>
      </p:sp>
      <p:sp>
        <p:nvSpPr>
          <p:cNvPr id="19" name="Rechteck 5"/>
          <p:cNvSpPr>
            <a:spLocks noChangeArrowheads="1"/>
          </p:cNvSpPr>
          <p:nvPr/>
        </p:nvSpPr>
        <p:spPr bwMode="auto">
          <a:xfrm>
            <a:off x="6793907" y="2720975"/>
            <a:ext cx="2012125" cy="2842337"/>
          </a:xfrm>
          <a:prstGeom prst="rect">
            <a:avLst/>
          </a:prstGeom>
          <a:solidFill>
            <a:srgbClr val="F79C09"/>
          </a:solidFill>
          <a:ln w="25400" algn="ctr">
            <a:noFill/>
            <a:miter lim="800000"/>
            <a:headEnd/>
            <a:tailEnd/>
          </a:ln>
        </p:spPr>
        <p:txBody>
          <a:bodyPr anchor="ctr"/>
          <a:lstStyle/>
          <a:p>
            <a:pPr algn="ctr">
              <a:defRPr/>
            </a:pPr>
            <a:r>
              <a:rPr lang="en-US" dirty="0">
                <a:solidFill>
                  <a:schemeClr val="lt1"/>
                </a:solidFill>
                <a:latin typeface="Frutiger 55 Roman" panose="00000400000000000000" pitchFamily="2" charset="0"/>
                <a:cs typeface="+mn-cs"/>
              </a:rPr>
              <a:t>Exclusive use</a:t>
            </a:r>
          </a:p>
          <a:p>
            <a:pPr algn="ctr">
              <a:defRPr/>
            </a:pPr>
            <a:r>
              <a:rPr lang="en-US" dirty="0">
                <a:solidFill>
                  <a:schemeClr val="lt1"/>
                </a:solidFill>
                <a:latin typeface="Frutiger 55 Roman" panose="00000400000000000000" pitchFamily="2" charset="0"/>
              </a:rPr>
              <a:t>Licensing </a:t>
            </a:r>
          </a:p>
          <a:p>
            <a:pPr algn="ctr">
              <a:defRPr/>
            </a:pPr>
            <a:r>
              <a:rPr lang="en-US" dirty="0">
                <a:solidFill>
                  <a:schemeClr val="lt1"/>
                </a:solidFill>
                <a:latin typeface="Frutiger 55 Roman" panose="00000400000000000000" pitchFamily="2" charset="0"/>
              </a:rPr>
              <a:t>Open Source</a:t>
            </a:r>
          </a:p>
          <a:p>
            <a:pPr algn="ctr">
              <a:defRPr/>
            </a:pPr>
            <a:endParaRPr lang="en-US" dirty="0">
              <a:solidFill>
                <a:schemeClr val="lt1"/>
              </a:solidFill>
              <a:latin typeface="Frutiger 55 Roman" panose="00000400000000000000" pitchFamily="2" charset="0"/>
            </a:endParaRPr>
          </a:p>
          <a:p>
            <a:pPr algn="ctr">
              <a:defRPr/>
            </a:pPr>
            <a:r>
              <a:rPr lang="en-US" dirty="0">
                <a:solidFill>
                  <a:schemeClr val="lt1"/>
                </a:solidFill>
                <a:latin typeface="Frutiger 55 Roman" panose="00000400000000000000" pitchFamily="2" charset="0"/>
              </a:rPr>
              <a:t>..</a:t>
            </a:r>
          </a:p>
          <a:p>
            <a:pPr algn="ctr">
              <a:defRPr/>
            </a:pPr>
            <a:endParaRPr lang="en-US" dirty="0">
              <a:solidFill>
                <a:schemeClr val="lt1"/>
              </a:solidFill>
              <a:latin typeface="Frutiger 55 Roman" panose="00000400000000000000" pitchFamily="2" charset="0"/>
              <a:cs typeface="+mn-cs"/>
            </a:endParaRPr>
          </a:p>
        </p:txBody>
      </p:sp>
      <p:sp>
        <p:nvSpPr>
          <p:cNvPr id="2" name="Flèche : droite 1"/>
          <p:cNvSpPr/>
          <p:nvPr/>
        </p:nvSpPr>
        <p:spPr>
          <a:xfrm>
            <a:off x="2136449" y="3794333"/>
            <a:ext cx="940037" cy="70930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20" name="Flèche : droite 19"/>
          <p:cNvSpPr/>
          <p:nvPr/>
        </p:nvSpPr>
        <p:spPr>
          <a:xfrm>
            <a:off x="5634972" y="3767272"/>
            <a:ext cx="940037" cy="70930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21" name="Textfeld 6"/>
          <p:cNvSpPr txBox="1">
            <a:spLocks noChangeArrowheads="1"/>
          </p:cNvSpPr>
          <p:nvPr/>
        </p:nvSpPr>
        <p:spPr bwMode="auto">
          <a:xfrm>
            <a:off x="1851025" y="5841324"/>
            <a:ext cx="16100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buChar char="•"/>
              <a:defRPr sz="3200">
                <a:solidFill>
                  <a:srgbClr val="404B56"/>
                </a:solidFill>
                <a:latin typeface="Frutiger 55 Roman" panose="00000400000000000000" pitchFamily="2" charset="0"/>
              </a:defRPr>
            </a:lvl1pPr>
            <a:lvl2pPr marL="742950" indent="-285750">
              <a:lnSpc>
                <a:spcPct val="120000"/>
              </a:lnSpc>
              <a:buChar char="–"/>
              <a:defRPr sz="2800">
                <a:solidFill>
                  <a:srgbClr val="404B56"/>
                </a:solidFill>
                <a:latin typeface="Frutiger 55 Roman" panose="00000400000000000000" pitchFamily="2" charset="0"/>
              </a:defRPr>
            </a:lvl2pPr>
            <a:lvl3pPr marL="1143000" indent="-228600">
              <a:lnSpc>
                <a:spcPct val="120000"/>
              </a:lnSpc>
              <a:buChar char="•"/>
              <a:defRPr sz="2400">
                <a:solidFill>
                  <a:srgbClr val="404B56"/>
                </a:solidFill>
                <a:latin typeface="Frutiger 55 Roman" panose="00000400000000000000" pitchFamily="2" charset="0"/>
              </a:defRPr>
            </a:lvl3pPr>
            <a:lvl4pPr marL="1600200" indent="-228600">
              <a:lnSpc>
                <a:spcPct val="120000"/>
              </a:lnSpc>
              <a:buChar char="–"/>
              <a:defRPr sz="2000">
                <a:solidFill>
                  <a:srgbClr val="404B56"/>
                </a:solidFill>
                <a:latin typeface="Frutiger 55 Roman" panose="00000400000000000000" pitchFamily="2" charset="0"/>
              </a:defRPr>
            </a:lvl4pPr>
            <a:lvl5pPr marL="2057400" indent="-228600">
              <a:lnSpc>
                <a:spcPct val="120000"/>
              </a:lnSpc>
              <a:buChar char="»"/>
              <a:defRPr sz="2000">
                <a:solidFill>
                  <a:srgbClr val="404B56"/>
                </a:solidFill>
                <a:latin typeface="Frutiger 55 Roman" panose="00000400000000000000" pitchFamily="2" charset="0"/>
              </a:defRPr>
            </a:lvl5pPr>
            <a:lvl6pPr marL="25146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6pPr>
            <a:lvl7pPr marL="29718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7pPr>
            <a:lvl8pPr marL="34290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8pPr>
            <a:lvl9pPr marL="38862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9pPr>
          </a:lstStyle>
          <a:p>
            <a:pPr>
              <a:lnSpc>
                <a:spcPct val="100000"/>
              </a:lnSpc>
              <a:buFontTx/>
              <a:buNone/>
            </a:pPr>
            <a:r>
              <a:rPr lang="en-US" altLang="fr-FR" sz="1800" b="1" dirty="0">
                <a:solidFill>
                  <a:schemeClr val="tx1"/>
                </a:solidFill>
              </a:rPr>
              <a:t>  Prosecution</a:t>
            </a:r>
            <a:endParaRPr lang="en-US" altLang="fr-FR" sz="1800" b="1" i="1" dirty="0">
              <a:solidFill>
                <a:schemeClr val="tx1"/>
              </a:solidFill>
            </a:endParaRPr>
          </a:p>
        </p:txBody>
      </p:sp>
      <p:sp>
        <p:nvSpPr>
          <p:cNvPr id="22" name="Textfeld 6"/>
          <p:cNvSpPr txBox="1">
            <a:spLocks noChangeArrowheads="1"/>
          </p:cNvSpPr>
          <p:nvPr/>
        </p:nvSpPr>
        <p:spPr bwMode="auto">
          <a:xfrm>
            <a:off x="5338435" y="5808234"/>
            <a:ext cx="15331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buChar char="•"/>
              <a:defRPr sz="3200">
                <a:solidFill>
                  <a:srgbClr val="404B56"/>
                </a:solidFill>
                <a:latin typeface="Frutiger 55 Roman" panose="00000400000000000000" pitchFamily="2" charset="0"/>
              </a:defRPr>
            </a:lvl1pPr>
            <a:lvl2pPr marL="742950" indent="-285750">
              <a:lnSpc>
                <a:spcPct val="120000"/>
              </a:lnSpc>
              <a:buChar char="–"/>
              <a:defRPr sz="2800">
                <a:solidFill>
                  <a:srgbClr val="404B56"/>
                </a:solidFill>
                <a:latin typeface="Frutiger 55 Roman" panose="00000400000000000000" pitchFamily="2" charset="0"/>
              </a:defRPr>
            </a:lvl2pPr>
            <a:lvl3pPr marL="1143000" indent="-228600">
              <a:lnSpc>
                <a:spcPct val="120000"/>
              </a:lnSpc>
              <a:buChar char="•"/>
              <a:defRPr sz="2400">
                <a:solidFill>
                  <a:srgbClr val="404B56"/>
                </a:solidFill>
                <a:latin typeface="Frutiger 55 Roman" panose="00000400000000000000" pitchFamily="2" charset="0"/>
              </a:defRPr>
            </a:lvl3pPr>
            <a:lvl4pPr marL="1600200" indent="-228600">
              <a:lnSpc>
                <a:spcPct val="120000"/>
              </a:lnSpc>
              <a:buChar char="–"/>
              <a:defRPr sz="2000">
                <a:solidFill>
                  <a:srgbClr val="404B56"/>
                </a:solidFill>
                <a:latin typeface="Frutiger 55 Roman" panose="00000400000000000000" pitchFamily="2" charset="0"/>
              </a:defRPr>
            </a:lvl4pPr>
            <a:lvl5pPr marL="2057400" indent="-228600">
              <a:lnSpc>
                <a:spcPct val="120000"/>
              </a:lnSpc>
              <a:buChar char="»"/>
              <a:defRPr sz="2000">
                <a:solidFill>
                  <a:srgbClr val="404B56"/>
                </a:solidFill>
                <a:latin typeface="Frutiger 55 Roman" panose="00000400000000000000" pitchFamily="2" charset="0"/>
              </a:defRPr>
            </a:lvl5pPr>
            <a:lvl6pPr marL="25146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6pPr>
            <a:lvl7pPr marL="29718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7pPr>
            <a:lvl8pPr marL="34290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8pPr>
            <a:lvl9pPr marL="38862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9pPr>
          </a:lstStyle>
          <a:p>
            <a:pPr>
              <a:lnSpc>
                <a:spcPct val="100000"/>
              </a:lnSpc>
              <a:buFontTx/>
              <a:buNone/>
            </a:pPr>
            <a:r>
              <a:rPr lang="en-US" altLang="fr-FR" sz="1800" b="1" dirty="0">
                <a:solidFill>
                  <a:schemeClr val="tx1"/>
                </a:solidFill>
              </a:rPr>
              <a:t>   Litigation</a:t>
            </a:r>
            <a:endParaRPr lang="en-US" altLang="fr-FR" sz="1800" b="1" i="1" dirty="0">
              <a:solidFill>
                <a:schemeClr val="tx1"/>
              </a:solidFill>
            </a:endParaRPr>
          </a:p>
        </p:txBody>
      </p:sp>
    </p:spTree>
    <p:extLst>
      <p:ext uri="{BB962C8B-B14F-4D97-AF65-F5344CB8AC3E}">
        <p14:creationId xmlns:p14="http://schemas.microsoft.com/office/powerpoint/2010/main" val="1262347848"/>
      </p:ext>
    </p:extLst>
  </p:cSld>
  <p:clrMapOvr>
    <a:masterClrMapping/>
  </p:clrMapOvr>
</p:sld>
</file>

<file path=ppt/theme/theme1.xml><?xml version="1.0" encoding="utf-8"?>
<a:theme xmlns:a="http://schemas.openxmlformats.org/drawingml/2006/main" name="Présentation1">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Présentation1.potx</Template>
  <TotalTime>2368</TotalTime>
  <Words>1339</Words>
  <Application>Microsoft Office PowerPoint</Application>
  <PresentationFormat>Affichage à l'écran (4:3)</PresentationFormat>
  <Paragraphs>467</Paragraphs>
  <Slides>31</Slides>
  <Notes>31</Notes>
  <HiddenSlides>0</HiddenSlides>
  <MMClips>0</MMClips>
  <ScaleCrop>false</ScaleCrop>
  <HeadingPairs>
    <vt:vector size="6" baseType="variant">
      <vt:variant>
        <vt:lpstr>Polices utilisées</vt:lpstr>
      </vt:variant>
      <vt:variant>
        <vt:i4>7</vt:i4>
      </vt:variant>
      <vt:variant>
        <vt:lpstr>Thème</vt:lpstr>
      </vt:variant>
      <vt:variant>
        <vt:i4>3</vt:i4>
      </vt:variant>
      <vt:variant>
        <vt:lpstr>Titres des diapositives</vt:lpstr>
      </vt:variant>
      <vt:variant>
        <vt:i4>31</vt:i4>
      </vt:variant>
    </vt:vector>
  </HeadingPairs>
  <TitlesOfParts>
    <vt:vector size="41" baseType="lpstr">
      <vt:lpstr>Arial</vt:lpstr>
      <vt:lpstr>Calibri</vt:lpstr>
      <vt:lpstr>Frutiger 45 Light</vt:lpstr>
      <vt:lpstr>Frutiger 55 Roman</vt:lpstr>
      <vt:lpstr>Frutiger LT 55 Roman</vt:lpstr>
      <vt:lpstr>Tahoma</vt:lpstr>
      <vt:lpstr>Wingdings</vt:lpstr>
      <vt:lpstr>Présentation1</vt:lpstr>
      <vt:lpstr>1_Conception personnalisée</vt:lpstr>
      <vt:lpstr>Conception personnalisée</vt:lpstr>
      <vt:lpstr>The people in IP</vt:lpstr>
      <vt:lpstr>Introduction à la propriété intellectuelle  Christophe Saam Ecole d’Art de la Chaux-de-Fonds 26 juin 2014</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Ceci est le titre du PPT</dc:title>
  <dc:creator>Graphiste</dc:creator>
  <cp:lastModifiedBy>Alison Black</cp:lastModifiedBy>
  <cp:revision>131</cp:revision>
  <cp:lastPrinted>2017-04-25T07:39:11Z</cp:lastPrinted>
  <dcterms:created xsi:type="dcterms:W3CDTF">2016-02-16T09:53:22Z</dcterms:created>
  <dcterms:modified xsi:type="dcterms:W3CDTF">2017-04-26T12:47:16Z</dcterms:modified>
</cp:coreProperties>
</file>